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16"/>
  </p:notesMasterIdLst>
  <p:handoutMasterIdLst>
    <p:handoutMasterId r:id="rId17"/>
  </p:handoutMasterIdLst>
  <p:sldIdLst>
    <p:sldId id="261" r:id="rId2"/>
    <p:sldId id="257" r:id="rId3"/>
    <p:sldId id="259" r:id="rId4"/>
    <p:sldId id="262" r:id="rId5"/>
    <p:sldId id="271" r:id="rId6"/>
    <p:sldId id="272" r:id="rId7"/>
    <p:sldId id="263" r:id="rId8"/>
    <p:sldId id="264" r:id="rId9"/>
    <p:sldId id="265" r:id="rId10"/>
    <p:sldId id="267" r:id="rId11"/>
    <p:sldId id="270" r:id="rId12"/>
    <p:sldId id="268" r:id="rId13"/>
    <p:sldId id="269" r:id="rId14"/>
    <p:sldId id="260" r:id="rId15"/>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68" autoAdjust="0"/>
    <p:restoredTop sz="82832" autoAdjust="0"/>
  </p:normalViewPr>
  <p:slideViewPr>
    <p:cSldViewPr snapToGrid="0">
      <p:cViewPr varScale="1">
        <p:scale>
          <a:sx n="173" d="100"/>
          <a:sy n="173" d="100"/>
        </p:scale>
        <p:origin x="2000" y="176"/>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16694-1E06-1A49-87D3-BAAC64DC7AC6}" type="doc">
      <dgm:prSet loTypeId="urn:microsoft.com/office/officeart/2005/8/layout/lProcess2" loCatId="" qsTypeId="urn:microsoft.com/office/officeart/2005/8/quickstyle/simple4" qsCatId="simple" csTypeId="urn:microsoft.com/office/officeart/2005/8/colors/accent1_4" csCatId="accent1" phldr="1"/>
      <dgm:spPr/>
      <dgm:t>
        <a:bodyPr/>
        <a:lstStyle/>
        <a:p>
          <a:endParaRPr lang="en-US"/>
        </a:p>
      </dgm:t>
    </dgm:pt>
    <dgm:pt modelId="{CF93D60E-0496-0F4C-B7E4-BE135C35DE00}">
      <dgm:prSet phldrT="[Text]"/>
      <dgm:spPr/>
      <dgm:t>
        <a:bodyPr/>
        <a:lstStyle/>
        <a:p>
          <a:r>
            <a:rPr lang="en-US" dirty="0">
              <a:solidFill>
                <a:sysClr val="windowText" lastClr="000000"/>
              </a:solidFill>
            </a:rPr>
            <a:t>Getting Started with AWS</a:t>
          </a:r>
        </a:p>
      </dgm:t>
    </dgm:pt>
    <dgm:pt modelId="{3117CB18-DA45-7341-9E0D-A270BE8BB633}" type="parTrans" cxnId="{D25CD03E-E140-424E-8E1C-62F27725E211}">
      <dgm:prSet/>
      <dgm:spPr/>
      <dgm:t>
        <a:bodyPr/>
        <a:lstStyle/>
        <a:p>
          <a:endParaRPr lang="en-US"/>
        </a:p>
      </dgm:t>
    </dgm:pt>
    <dgm:pt modelId="{203CEF38-3EE3-194D-84A4-7E2881F80F8D}" type="sibTrans" cxnId="{D25CD03E-E140-424E-8E1C-62F27725E211}">
      <dgm:prSet/>
      <dgm:spPr/>
      <dgm:t>
        <a:bodyPr/>
        <a:lstStyle/>
        <a:p>
          <a:endParaRPr lang="en-US"/>
        </a:p>
      </dgm:t>
    </dgm:pt>
    <dgm:pt modelId="{1A087E1D-76C1-FD4C-A402-E1768CB3F14B}">
      <dgm:prSet phldrT="[Text]"/>
      <dgm:spPr/>
      <dgm:t>
        <a:bodyPr/>
        <a:lstStyle/>
        <a:p>
          <a:r>
            <a:rPr lang="en-US" dirty="0"/>
            <a:t>AWS Account</a:t>
          </a:r>
        </a:p>
      </dgm:t>
    </dgm:pt>
    <dgm:pt modelId="{76D8C19A-0250-1543-BD38-26A488C139C5}" type="parTrans" cxnId="{915D3DCB-ABDA-C64F-B4B2-AC63F0BC5839}">
      <dgm:prSet/>
      <dgm:spPr/>
      <dgm:t>
        <a:bodyPr/>
        <a:lstStyle/>
        <a:p>
          <a:endParaRPr lang="en-US"/>
        </a:p>
      </dgm:t>
    </dgm:pt>
    <dgm:pt modelId="{53F74E55-0094-9D40-8A2F-E537922BA316}" type="sibTrans" cxnId="{915D3DCB-ABDA-C64F-B4B2-AC63F0BC5839}">
      <dgm:prSet/>
      <dgm:spPr/>
      <dgm:t>
        <a:bodyPr/>
        <a:lstStyle/>
        <a:p>
          <a:endParaRPr lang="en-US"/>
        </a:p>
      </dgm:t>
    </dgm:pt>
    <dgm:pt modelId="{CD514D69-D924-404C-8800-6D8D3BA44765}">
      <dgm:prSet phldrT="[Text]"/>
      <dgm:spPr/>
      <dgm:t>
        <a:bodyPr/>
        <a:lstStyle/>
        <a:p>
          <a:r>
            <a:rPr lang="en-US" dirty="0"/>
            <a:t>APN Account</a:t>
          </a:r>
        </a:p>
      </dgm:t>
    </dgm:pt>
    <dgm:pt modelId="{FD7DE2D3-2CDE-804B-8D0E-379CB29834D2}" type="parTrans" cxnId="{BD715F77-85F9-9543-B972-C90764F09F0B}">
      <dgm:prSet/>
      <dgm:spPr/>
      <dgm:t>
        <a:bodyPr/>
        <a:lstStyle/>
        <a:p>
          <a:endParaRPr lang="en-US"/>
        </a:p>
      </dgm:t>
    </dgm:pt>
    <dgm:pt modelId="{CF08A766-AC09-BA44-89F8-D0D562B50A8B}" type="sibTrans" cxnId="{BD715F77-85F9-9543-B972-C90764F09F0B}">
      <dgm:prSet/>
      <dgm:spPr/>
      <dgm:t>
        <a:bodyPr/>
        <a:lstStyle/>
        <a:p>
          <a:endParaRPr lang="en-US"/>
        </a:p>
      </dgm:t>
    </dgm:pt>
    <dgm:pt modelId="{047576E9-539E-ED4B-9F21-C3F4DE332C6B}">
      <dgm:prSet phldrT="[Text]"/>
      <dgm:spPr/>
      <dgm:t>
        <a:bodyPr/>
        <a:lstStyle/>
        <a:p>
          <a:r>
            <a:rPr lang="en-US">
              <a:solidFill>
                <a:sysClr val="windowText" lastClr="000000"/>
              </a:solidFill>
            </a:rPr>
            <a:t>Configure</a:t>
          </a:r>
          <a:r>
            <a:rPr lang="en-US"/>
            <a:t> </a:t>
          </a:r>
          <a:r>
            <a:rPr lang="en-US">
              <a:solidFill>
                <a:sysClr val="windowText" lastClr="000000"/>
              </a:solidFill>
            </a:rPr>
            <a:t>AWS</a:t>
          </a:r>
          <a:endParaRPr lang="en-US" dirty="0">
            <a:solidFill>
              <a:sysClr val="windowText" lastClr="000000"/>
            </a:solidFill>
          </a:endParaRPr>
        </a:p>
      </dgm:t>
    </dgm:pt>
    <dgm:pt modelId="{D39A84E2-A3EA-314D-BD38-3672564753F6}" type="parTrans" cxnId="{6C45757D-673D-264B-A1C6-62D5489046D9}">
      <dgm:prSet/>
      <dgm:spPr/>
      <dgm:t>
        <a:bodyPr/>
        <a:lstStyle/>
        <a:p>
          <a:endParaRPr lang="en-US"/>
        </a:p>
      </dgm:t>
    </dgm:pt>
    <dgm:pt modelId="{35169CCB-30D2-E846-AF25-F44B4CA59878}" type="sibTrans" cxnId="{6C45757D-673D-264B-A1C6-62D5489046D9}">
      <dgm:prSet/>
      <dgm:spPr/>
      <dgm:t>
        <a:bodyPr/>
        <a:lstStyle/>
        <a:p>
          <a:endParaRPr lang="en-US"/>
        </a:p>
      </dgm:t>
    </dgm:pt>
    <dgm:pt modelId="{9AEF1B9A-9505-274E-AD92-F5A5732F2586}">
      <dgm:prSet phldrT="[Text]"/>
      <dgm:spPr/>
      <dgm:t>
        <a:bodyPr/>
        <a:lstStyle/>
        <a:p>
          <a:r>
            <a:rPr lang="en-US"/>
            <a:t>IAM Policy / Roles</a:t>
          </a:r>
          <a:endParaRPr lang="en-US" dirty="0"/>
        </a:p>
      </dgm:t>
    </dgm:pt>
    <dgm:pt modelId="{38F275FC-39A7-7E4F-AE2A-0BC6442E6C1B}" type="parTrans" cxnId="{D0B6E286-1BCC-4F4D-91C4-27D630FED40C}">
      <dgm:prSet/>
      <dgm:spPr/>
      <dgm:t>
        <a:bodyPr/>
        <a:lstStyle/>
        <a:p>
          <a:endParaRPr lang="en-US"/>
        </a:p>
      </dgm:t>
    </dgm:pt>
    <dgm:pt modelId="{23E0397F-6A48-154E-903E-59B3793DC706}" type="sibTrans" cxnId="{D0B6E286-1BCC-4F4D-91C4-27D630FED40C}">
      <dgm:prSet/>
      <dgm:spPr/>
      <dgm:t>
        <a:bodyPr/>
        <a:lstStyle/>
        <a:p>
          <a:endParaRPr lang="en-US"/>
        </a:p>
      </dgm:t>
    </dgm:pt>
    <dgm:pt modelId="{D91A86C3-76DB-C24A-BDAE-90CD015770EA}">
      <dgm:prSet phldrT="[Text]"/>
      <dgm:spPr/>
      <dgm:t>
        <a:bodyPr/>
        <a:lstStyle/>
        <a:p>
          <a:r>
            <a:rPr lang="en-US" dirty="0"/>
            <a:t>AWS Config</a:t>
          </a:r>
        </a:p>
      </dgm:t>
    </dgm:pt>
    <dgm:pt modelId="{2C9D99A4-5FD2-4343-B31E-9AB480676667}" type="parTrans" cxnId="{E7AEB378-900E-3E4C-8F6B-B38E8AED8B9C}">
      <dgm:prSet/>
      <dgm:spPr/>
      <dgm:t>
        <a:bodyPr/>
        <a:lstStyle/>
        <a:p>
          <a:endParaRPr lang="en-US"/>
        </a:p>
      </dgm:t>
    </dgm:pt>
    <dgm:pt modelId="{8ECA6282-F1AB-1642-86DC-5E7721D9804E}" type="sibTrans" cxnId="{E7AEB378-900E-3E4C-8F6B-B38E8AED8B9C}">
      <dgm:prSet/>
      <dgm:spPr/>
      <dgm:t>
        <a:bodyPr/>
        <a:lstStyle/>
        <a:p>
          <a:endParaRPr lang="en-US"/>
        </a:p>
      </dgm:t>
    </dgm:pt>
    <dgm:pt modelId="{28055E02-D462-934C-9BA8-B5348793D6C5}">
      <dgm:prSet phldrT="[Text]"/>
      <dgm:spPr/>
      <dgm:t>
        <a:bodyPr/>
        <a:lstStyle/>
        <a:p>
          <a:r>
            <a:rPr lang="en-US">
              <a:solidFill>
                <a:sysClr val="windowText" lastClr="000000"/>
              </a:solidFill>
            </a:rPr>
            <a:t>Setup Infrastructure / Splunk</a:t>
          </a:r>
          <a:endParaRPr lang="en-US" dirty="0">
            <a:solidFill>
              <a:sysClr val="windowText" lastClr="000000"/>
            </a:solidFill>
          </a:endParaRPr>
        </a:p>
      </dgm:t>
    </dgm:pt>
    <dgm:pt modelId="{E475B7D0-A14C-A245-B7A7-0738C4363229}" type="parTrans" cxnId="{A0C55FD5-552A-494D-86D9-6C399A6DCF59}">
      <dgm:prSet/>
      <dgm:spPr/>
      <dgm:t>
        <a:bodyPr/>
        <a:lstStyle/>
        <a:p>
          <a:endParaRPr lang="en-US"/>
        </a:p>
      </dgm:t>
    </dgm:pt>
    <dgm:pt modelId="{F070A465-25FF-6345-BF7F-FE9DAFA406B1}" type="sibTrans" cxnId="{A0C55FD5-552A-494D-86D9-6C399A6DCF59}">
      <dgm:prSet/>
      <dgm:spPr/>
      <dgm:t>
        <a:bodyPr/>
        <a:lstStyle/>
        <a:p>
          <a:endParaRPr lang="en-US"/>
        </a:p>
      </dgm:t>
    </dgm:pt>
    <dgm:pt modelId="{0B965D71-8105-3E40-917B-3681448E77C9}">
      <dgm:prSet phldrT="[Text]"/>
      <dgm:spPr/>
      <dgm:t>
        <a:bodyPr/>
        <a:lstStyle/>
        <a:p>
          <a:r>
            <a:rPr lang="en-US" dirty="0"/>
            <a:t>Manual Build vs. CloudFormation Template</a:t>
          </a:r>
        </a:p>
      </dgm:t>
    </dgm:pt>
    <dgm:pt modelId="{41537E84-239D-1C43-847D-6EF02E09DB7D}" type="parTrans" cxnId="{11D9E2A7-538B-5145-BB7B-95023EBEF3B8}">
      <dgm:prSet/>
      <dgm:spPr/>
      <dgm:t>
        <a:bodyPr/>
        <a:lstStyle/>
        <a:p>
          <a:endParaRPr lang="en-US"/>
        </a:p>
      </dgm:t>
    </dgm:pt>
    <dgm:pt modelId="{22E8927C-96FA-4F40-B0C1-9D3457513A24}" type="sibTrans" cxnId="{11D9E2A7-538B-5145-BB7B-95023EBEF3B8}">
      <dgm:prSet/>
      <dgm:spPr/>
      <dgm:t>
        <a:bodyPr/>
        <a:lstStyle/>
        <a:p>
          <a:endParaRPr lang="en-US"/>
        </a:p>
      </dgm:t>
    </dgm:pt>
    <dgm:pt modelId="{72DBC95B-491A-A54C-9528-05903733281D}">
      <dgm:prSet phldrT="[Text]"/>
      <dgm:spPr/>
      <dgm:t>
        <a:bodyPr/>
        <a:lstStyle/>
        <a:p>
          <a:r>
            <a:rPr lang="en-US">
              <a:solidFill>
                <a:sysClr val="windowText" lastClr="000000"/>
              </a:solidFill>
            </a:rPr>
            <a:t>Setup Splunk App for AWS</a:t>
          </a:r>
          <a:endParaRPr lang="en-US" dirty="0">
            <a:solidFill>
              <a:sysClr val="windowText" lastClr="000000"/>
            </a:solidFill>
          </a:endParaRPr>
        </a:p>
      </dgm:t>
    </dgm:pt>
    <dgm:pt modelId="{F7FA9091-6748-BB4C-97CC-1324BE7B2B99}" type="parTrans" cxnId="{3098FFBC-2A4E-3041-85C8-56CA1597B3E9}">
      <dgm:prSet/>
      <dgm:spPr/>
      <dgm:t>
        <a:bodyPr/>
        <a:lstStyle/>
        <a:p>
          <a:endParaRPr lang="en-US"/>
        </a:p>
      </dgm:t>
    </dgm:pt>
    <dgm:pt modelId="{F378D3EE-D6F2-E541-898B-9DAD2708658C}" type="sibTrans" cxnId="{3098FFBC-2A4E-3041-85C8-56CA1597B3E9}">
      <dgm:prSet/>
      <dgm:spPr/>
      <dgm:t>
        <a:bodyPr/>
        <a:lstStyle/>
        <a:p>
          <a:endParaRPr lang="en-US"/>
        </a:p>
      </dgm:t>
    </dgm:pt>
    <dgm:pt modelId="{D107E092-6FC3-0441-AC08-8155CC71D2B7}">
      <dgm:prSet phldrT="[Text]"/>
      <dgm:spPr/>
      <dgm:t>
        <a:bodyPr/>
        <a:lstStyle/>
        <a:p>
          <a:r>
            <a:rPr lang="en-US" dirty="0"/>
            <a:t>AWS Cloudtrail</a:t>
          </a:r>
        </a:p>
      </dgm:t>
    </dgm:pt>
    <dgm:pt modelId="{89D479E5-BFEF-D942-BC32-BDF1A424F5FA}" type="parTrans" cxnId="{9744C683-EE6C-6946-B21F-4AB1F6CBF90B}">
      <dgm:prSet/>
      <dgm:spPr/>
      <dgm:t>
        <a:bodyPr/>
        <a:lstStyle/>
        <a:p>
          <a:endParaRPr lang="en-US"/>
        </a:p>
      </dgm:t>
    </dgm:pt>
    <dgm:pt modelId="{C8ADE742-F550-5546-8309-40965B77A30B}" type="sibTrans" cxnId="{9744C683-EE6C-6946-B21F-4AB1F6CBF90B}">
      <dgm:prSet/>
      <dgm:spPr/>
      <dgm:t>
        <a:bodyPr/>
        <a:lstStyle/>
        <a:p>
          <a:endParaRPr lang="en-US"/>
        </a:p>
      </dgm:t>
    </dgm:pt>
    <dgm:pt modelId="{6C692B69-32D6-A740-9B8A-CC9E0B7B1F38}">
      <dgm:prSet phldrT="[Text]"/>
      <dgm:spPr/>
      <dgm:t>
        <a:bodyPr/>
        <a:lstStyle/>
        <a:p>
          <a:r>
            <a:rPr lang="en-US" dirty="0"/>
            <a:t>AWS CloudWatch</a:t>
          </a:r>
        </a:p>
      </dgm:t>
    </dgm:pt>
    <dgm:pt modelId="{DA6C54EB-4FD7-5A4E-8020-10DF6C0593D6}" type="parTrans" cxnId="{0FE607D2-6FB1-444A-9DA9-BB68D55D8DAB}">
      <dgm:prSet/>
      <dgm:spPr/>
      <dgm:t>
        <a:bodyPr/>
        <a:lstStyle/>
        <a:p>
          <a:endParaRPr lang="en-US"/>
        </a:p>
      </dgm:t>
    </dgm:pt>
    <dgm:pt modelId="{1B1D4529-1601-3540-A3C8-6E104D296D23}" type="sibTrans" cxnId="{0FE607D2-6FB1-444A-9DA9-BB68D55D8DAB}">
      <dgm:prSet/>
      <dgm:spPr/>
      <dgm:t>
        <a:bodyPr/>
        <a:lstStyle/>
        <a:p>
          <a:endParaRPr lang="en-US"/>
        </a:p>
      </dgm:t>
    </dgm:pt>
    <dgm:pt modelId="{118261ED-C8B1-3641-A73C-C6C63938AF49}">
      <dgm:prSet phldrT="[Text]"/>
      <dgm:spPr/>
      <dgm:t>
        <a:bodyPr/>
        <a:lstStyle/>
        <a:p>
          <a:r>
            <a:rPr lang="en-US">
              <a:solidFill>
                <a:sysClr val="windowText" lastClr="000000"/>
              </a:solidFill>
            </a:rPr>
            <a:t>Troubleshoot App</a:t>
          </a:r>
          <a:endParaRPr lang="en-US" dirty="0">
            <a:solidFill>
              <a:sysClr val="windowText" lastClr="000000"/>
            </a:solidFill>
          </a:endParaRPr>
        </a:p>
      </dgm:t>
    </dgm:pt>
    <dgm:pt modelId="{C26F975B-9A05-FA4F-B4C4-98B99985EEAD}" type="parTrans" cxnId="{6CCF776A-5BDB-174F-A567-99AAF3388254}">
      <dgm:prSet/>
      <dgm:spPr/>
      <dgm:t>
        <a:bodyPr/>
        <a:lstStyle/>
        <a:p>
          <a:endParaRPr lang="en-US"/>
        </a:p>
      </dgm:t>
    </dgm:pt>
    <dgm:pt modelId="{68585C8A-F394-5E45-921A-9D3A46534FE2}" type="sibTrans" cxnId="{6CCF776A-5BDB-174F-A567-99AAF3388254}">
      <dgm:prSet/>
      <dgm:spPr/>
      <dgm:t>
        <a:bodyPr/>
        <a:lstStyle/>
        <a:p>
          <a:endParaRPr lang="en-US"/>
        </a:p>
      </dgm:t>
    </dgm:pt>
    <dgm:pt modelId="{9E4F8951-F5B6-7D4F-954E-C028A365FC86}">
      <dgm:prSet phldrT="[Text]"/>
      <dgm:spPr/>
      <dgm:t>
        <a:bodyPr/>
        <a:lstStyle/>
        <a:p>
          <a:r>
            <a:rPr lang="en-US" dirty="0"/>
            <a:t>Modular Inputs</a:t>
          </a:r>
        </a:p>
      </dgm:t>
    </dgm:pt>
    <dgm:pt modelId="{1AA70C4D-679C-AE40-9C50-614881F90CE5}" type="parTrans" cxnId="{E22EBD3A-8FED-9742-A7F9-3E98C59856DA}">
      <dgm:prSet/>
      <dgm:spPr/>
      <dgm:t>
        <a:bodyPr/>
        <a:lstStyle/>
        <a:p>
          <a:endParaRPr lang="en-US"/>
        </a:p>
      </dgm:t>
    </dgm:pt>
    <dgm:pt modelId="{DD473853-2499-A94F-8BAF-2049D4D8BF95}" type="sibTrans" cxnId="{E22EBD3A-8FED-9742-A7F9-3E98C59856DA}">
      <dgm:prSet/>
      <dgm:spPr/>
      <dgm:t>
        <a:bodyPr/>
        <a:lstStyle/>
        <a:p>
          <a:endParaRPr lang="en-US"/>
        </a:p>
      </dgm:t>
    </dgm:pt>
    <dgm:pt modelId="{082D3640-BD41-BD4A-9413-DFBFEFD1129C}">
      <dgm:prSet phldrT="[Text]"/>
      <dgm:spPr/>
      <dgm:t>
        <a:bodyPr/>
        <a:lstStyle/>
        <a:p>
          <a:r>
            <a:rPr lang="en-US" dirty="0" err="1"/>
            <a:t>VPCFlow</a:t>
          </a:r>
          <a:r>
            <a:rPr lang="en-US" dirty="0"/>
            <a:t> Logs</a:t>
          </a:r>
        </a:p>
      </dgm:t>
    </dgm:pt>
    <dgm:pt modelId="{8393400A-F29A-E54F-8DB1-1A1A3B479351}" type="parTrans" cxnId="{4986018E-3FAC-9F40-8987-7CC7809B7593}">
      <dgm:prSet/>
      <dgm:spPr/>
      <dgm:t>
        <a:bodyPr/>
        <a:lstStyle/>
        <a:p>
          <a:endParaRPr lang="en-US"/>
        </a:p>
      </dgm:t>
    </dgm:pt>
    <dgm:pt modelId="{B8C36030-23DC-9246-A74A-CEFCFB68EBF8}" type="sibTrans" cxnId="{4986018E-3FAC-9F40-8987-7CC7809B7593}">
      <dgm:prSet/>
      <dgm:spPr/>
      <dgm:t>
        <a:bodyPr/>
        <a:lstStyle/>
        <a:p>
          <a:endParaRPr lang="en-US"/>
        </a:p>
      </dgm:t>
    </dgm:pt>
    <dgm:pt modelId="{117707B8-2190-8C4B-A276-91335A3E9AD5}">
      <dgm:prSet phldrT="[Text]"/>
      <dgm:spPr/>
      <dgm:t>
        <a:bodyPr/>
        <a:lstStyle/>
        <a:p>
          <a:r>
            <a:rPr lang="en-US" dirty="0"/>
            <a:t>Search _internal</a:t>
          </a:r>
        </a:p>
      </dgm:t>
    </dgm:pt>
    <dgm:pt modelId="{E3B20550-F7D4-8643-9217-47D6E348768A}" type="parTrans" cxnId="{8BD67D38-63AD-9D4C-886E-157856027CB7}">
      <dgm:prSet/>
      <dgm:spPr/>
      <dgm:t>
        <a:bodyPr/>
        <a:lstStyle/>
        <a:p>
          <a:endParaRPr lang="en-US"/>
        </a:p>
      </dgm:t>
    </dgm:pt>
    <dgm:pt modelId="{31B48B09-86B6-7741-89C5-C31D5462395F}" type="sibTrans" cxnId="{8BD67D38-63AD-9D4C-886E-157856027CB7}">
      <dgm:prSet/>
      <dgm:spPr/>
      <dgm:t>
        <a:bodyPr/>
        <a:lstStyle/>
        <a:p>
          <a:endParaRPr lang="en-US"/>
        </a:p>
      </dgm:t>
    </dgm:pt>
    <dgm:pt modelId="{5D207EB0-2765-3744-8AA3-064788ACB926}">
      <dgm:prSet phldrT="[Text]"/>
      <dgm:spPr/>
      <dgm:t>
        <a:bodyPr/>
        <a:lstStyle/>
        <a:p>
          <a:r>
            <a:rPr lang="en-US" dirty="0"/>
            <a:t>Validate Permissions</a:t>
          </a:r>
        </a:p>
      </dgm:t>
    </dgm:pt>
    <dgm:pt modelId="{0A5D4B7F-907F-5D4A-8CE1-760BA6CEA37B}" type="parTrans" cxnId="{2D2CAD49-8638-3A40-808E-076E5424D04B}">
      <dgm:prSet/>
      <dgm:spPr/>
      <dgm:t>
        <a:bodyPr/>
        <a:lstStyle/>
        <a:p>
          <a:endParaRPr lang="en-US"/>
        </a:p>
      </dgm:t>
    </dgm:pt>
    <dgm:pt modelId="{E08D5B5F-CBCE-7D4D-BA5A-2A1753014B3B}" type="sibTrans" cxnId="{2D2CAD49-8638-3A40-808E-076E5424D04B}">
      <dgm:prSet/>
      <dgm:spPr/>
      <dgm:t>
        <a:bodyPr/>
        <a:lstStyle/>
        <a:p>
          <a:endParaRPr lang="en-US"/>
        </a:p>
      </dgm:t>
    </dgm:pt>
    <dgm:pt modelId="{59FF535D-90AF-644C-8D11-EE13764E0356}">
      <dgm:prSet phldrT="[Text]"/>
      <dgm:spPr/>
      <dgm:t>
        <a:bodyPr/>
        <a:lstStyle/>
        <a:p>
          <a:r>
            <a:rPr lang="en-US" dirty="0"/>
            <a:t>Check Inputs</a:t>
          </a:r>
        </a:p>
      </dgm:t>
    </dgm:pt>
    <dgm:pt modelId="{6D017FD5-3824-C345-A68B-9BF17A2BEF7A}" type="parTrans" cxnId="{12BD8955-CEFE-BE4B-B937-2A4DB4B5C137}">
      <dgm:prSet/>
      <dgm:spPr/>
      <dgm:t>
        <a:bodyPr/>
        <a:lstStyle/>
        <a:p>
          <a:endParaRPr lang="en-US"/>
        </a:p>
      </dgm:t>
    </dgm:pt>
    <dgm:pt modelId="{E620B137-91DF-A14F-BF07-80478DD6567E}" type="sibTrans" cxnId="{12BD8955-CEFE-BE4B-B937-2A4DB4B5C137}">
      <dgm:prSet/>
      <dgm:spPr/>
      <dgm:t>
        <a:bodyPr/>
        <a:lstStyle/>
        <a:p>
          <a:endParaRPr lang="en-US"/>
        </a:p>
      </dgm:t>
    </dgm:pt>
    <dgm:pt modelId="{F54EF304-9F67-014F-96EF-011AF4B8A392}">
      <dgm:prSet/>
      <dgm:spPr/>
      <dgm:t>
        <a:bodyPr/>
        <a:lstStyle/>
        <a:p>
          <a:r>
            <a:rPr lang="en-US" dirty="0"/>
            <a:t>AWS Services Explained</a:t>
          </a:r>
        </a:p>
      </dgm:t>
    </dgm:pt>
    <dgm:pt modelId="{47CD0229-5ABF-974D-AB31-D7B033887456}" type="parTrans" cxnId="{51E7E13A-5D66-2145-A60E-A957EEF01912}">
      <dgm:prSet/>
      <dgm:spPr/>
      <dgm:t>
        <a:bodyPr/>
        <a:lstStyle/>
        <a:p>
          <a:endParaRPr lang="en-US"/>
        </a:p>
      </dgm:t>
    </dgm:pt>
    <dgm:pt modelId="{CFDCC55F-1DDA-2047-A0BB-A245BC4EEF15}" type="sibTrans" cxnId="{51E7E13A-5D66-2145-A60E-A957EEF01912}">
      <dgm:prSet/>
      <dgm:spPr/>
      <dgm:t>
        <a:bodyPr/>
        <a:lstStyle/>
        <a:p>
          <a:endParaRPr lang="en-US"/>
        </a:p>
      </dgm:t>
    </dgm:pt>
    <dgm:pt modelId="{6FE9417F-D338-BC4A-8064-D2FF7EBE3B8D}">
      <dgm:prSet/>
      <dgm:spPr/>
      <dgm:t>
        <a:bodyPr/>
        <a:lstStyle/>
        <a:p>
          <a:r>
            <a:rPr lang="en-US" dirty="0"/>
            <a:t>Manual Setup Steps</a:t>
          </a:r>
        </a:p>
      </dgm:t>
    </dgm:pt>
    <dgm:pt modelId="{ADBD0ED1-E35A-8240-BBEB-EA70CF7D8C27}" type="parTrans" cxnId="{1CCFE5E2-097B-FD4B-B276-F3F2818C395F}">
      <dgm:prSet/>
      <dgm:spPr/>
      <dgm:t>
        <a:bodyPr/>
        <a:lstStyle/>
        <a:p>
          <a:endParaRPr lang="en-US"/>
        </a:p>
      </dgm:t>
    </dgm:pt>
    <dgm:pt modelId="{972CBFDB-5359-A64C-9A50-DD4FA88C66AB}" type="sibTrans" cxnId="{1CCFE5E2-097B-FD4B-B276-F3F2818C395F}">
      <dgm:prSet/>
      <dgm:spPr/>
      <dgm:t>
        <a:bodyPr/>
        <a:lstStyle/>
        <a:p>
          <a:endParaRPr lang="en-US"/>
        </a:p>
      </dgm:t>
    </dgm:pt>
    <dgm:pt modelId="{4B1CECE6-477A-6941-B7AB-259796532073}">
      <dgm:prSet/>
      <dgm:spPr/>
      <dgm:t>
        <a:bodyPr/>
        <a:lstStyle/>
        <a:p>
          <a:r>
            <a:rPr lang="en-US" dirty="0"/>
            <a:t>CloudFormation Template</a:t>
          </a:r>
        </a:p>
      </dgm:t>
    </dgm:pt>
    <dgm:pt modelId="{B51409A2-8042-394A-BCC3-AB8DF509B037}" type="parTrans" cxnId="{0DCA9BB9-ABF1-704C-A26C-DF56B7EC3B5B}">
      <dgm:prSet/>
      <dgm:spPr/>
      <dgm:t>
        <a:bodyPr/>
        <a:lstStyle/>
        <a:p>
          <a:endParaRPr lang="en-US"/>
        </a:p>
      </dgm:t>
    </dgm:pt>
    <dgm:pt modelId="{4E3280BD-D793-3443-9D42-7934CC0A2EF1}" type="sibTrans" cxnId="{0DCA9BB9-ABF1-704C-A26C-DF56B7EC3B5B}">
      <dgm:prSet/>
      <dgm:spPr/>
      <dgm:t>
        <a:bodyPr/>
        <a:lstStyle/>
        <a:p>
          <a:endParaRPr lang="en-US"/>
        </a:p>
      </dgm:t>
    </dgm:pt>
    <dgm:pt modelId="{A7EA61E5-5966-444F-B84B-78C34569AE01}">
      <dgm:prSet/>
      <dgm:spPr/>
      <dgm:t>
        <a:bodyPr/>
        <a:lstStyle/>
        <a:p>
          <a:r>
            <a:rPr lang="en-US" dirty="0"/>
            <a:t>AWS Market Place Splunk AMI</a:t>
          </a:r>
        </a:p>
      </dgm:t>
    </dgm:pt>
    <dgm:pt modelId="{C7E09B43-0C00-0F43-A39A-DCF7925A1CA3}" type="parTrans" cxnId="{1BA5F413-2BD1-5D43-AAFE-958EA1CE504A}">
      <dgm:prSet/>
      <dgm:spPr/>
      <dgm:t>
        <a:bodyPr/>
        <a:lstStyle/>
        <a:p>
          <a:endParaRPr lang="en-US"/>
        </a:p>
      </dgm:t>
    </dgm:pt>
    <dgm:pt modelId="{5B40345D-AB5B-B845-838E-C1156939348C}" type="sibTrans" cxnId="{1BA5F413-2BD1-5D43-AAFE-958EA1CE504A}">
      <dgm:prSet/>
      <dgm:spPr/>
      <dgm:t>
        <a:bodyPr/>
        <a:lstStyle/>
        <a:p>
          <a:endParaRPr lang="en-US"/>
        </a:p>
      </dgm:t>
    </dgm:pt>
    <dgm:pt modelId="{BCD7B673-D547-3A44-9340-67508108F2E6}">
      <dgm:prSet phldrT="[Text]"/>
      <dgm:spPr/>
      <dgm:t>
        <a:bodyPr/>
        <a:lstStyle/>
        <a:p>
          <a:r>
            <a:rPr lang="en-US" dirty="0"/>
            <a:t>AWS Config</a:t>
          </a:r>
        </a:p>
      </dgm:t>
    </dgm:pt>
    <dgm:pt modelId="{675B73C6-A030-FE4F-A66E-E8E304ABBDBC}" type="parTrans" cxnId="{B340D54E-F224-584D-AFC3-FB51D3D168BA}">
      <dgm:prSet/>
      <dgm:spPr/>
      <dgm:t>
        <a:bodyPr/>
        <a:lstStyle/>
        <a:p>
          <a:endParaRPr lang="en-US"/>
        </a:p>
      </dgm:t>
    </dgm:pt>
    <dgm:pt modelId="{0E8194CE-EFF1-DC4D-A26F-7043BF8B078A}" type="sibTrans" cxnId="{B340D54E-F224-584D-AFC3-FB51D3D168BA}">
      <dgm:prSet/>
      <dgm:spPr/>
      <dgm:t>
        <a:bodyPr/>
        <a:lstStyle/>
        <a:p>
          <a:endParaRPr lang="en-US"/>
        </a:p>
      </dgm:t>
    </dgm:pt>
    <dgm:pt modelId="{C45251DA-0E27-6443-AE8A-41AFB00E44B3}">
      <dgm:prSet phldrT="[Text]"/>
      <dgm:spPr/>
      <dgm:t>
        <a:bodyPr/>
        <a:lstStyle/>
        <a:p>
          <a:r>
            <a:rPr lang="en-US" dirty="0"/>
            <a:t>AWS CloudTrail</a:t>
          </a:r>
        </a:p>
      </dgm:t>
    </dgm:pt>
    <dgm:pt modelId="{DAEBCEA5-F043-6E48-8182-44EE02B1FFAA}" type="parTrans" cxnId="{80688658-EE7C-9A48-B844-E9E01D986E36}">
      <dgm:prSet/>
      <dgm:spPr/>
      <dgm:t>
        <a:bodyPr/>
        <a:lstStyle/>
        <a:p>
          <a:endParaRPr lang="en-US"/>
        </a:p>
      </dgm:t>
    </dgm:pt>
    <dgm:pt modelId="{38F96426-FEEA-8746-A554-7EB482FB91D0}" type="sibTrans" cxnId="{80688658-EE7C-9A48-B844-E9E01D986E36}">
      <dgm:prSet/>
      <dgm:spPr/>
      <dgm:t>
        <a:bodyPr/>
        <a:lstStyle/>
        <a:p>
          <a:endParaRPr lang="en-US"/>
        </a:p>
      </dgm:t>
    </dgm:pt>
    <dgm:pt modelId="{F618E5C5-5D40-2448-B782-9E365FF8CED3}">
      <dgm:prSet phldrT="[Text]"/>
      <dgm:spPr/>
      <dgm:t>
        <a:bodyPr/>
        <a:lstStyle/>
        <a:p>
          <a:r>
            <a:rPr lang="en-US" dirty="0"/>
            <a:t>Lambda / HEC</a:t>
          </a:r>
        </a:p>
      </dgm:t>
    </dgm:pt>
    <dgm:pt modelId="{83236C70-4063-BD49-90D7-05778446EA98}" type="sibTrans" cxnId="{FCB5C187-E120-084E-9571-38725E63526E}">
      <dgm:prSet/>
      <dgm:spPr/>
      <dgm:t>
        <a:bodyPr/>
        <a:lstStyle/>
        <a:p>
          <a:endParaRPr lang="en-US"/>
        </a:p>
      </dgm:t>
    </dgm:pt>
    <dgm:pt modelId="{E42488CA-163F-834C-BCD3-807F80B521C8}" type="parTrans" cxnId="{FCB5C187-E120-084E-9571-38725E63526E}">
      <dgm:prSet/>
      <dgm:spPr/>
      <dgm:t>
        <a:bodyPr/>
        <a:lstStyle/>
        <a:p>
          <a:endParaRPr lang="en-US"/>
        </a:p>
      </dgm:t>
    </dgm:pt>
    <dgm:pt modelId="{92B83A9B-E71F-D14A-9B71-101EEED9B61F}">
      <dgm:prSet phldrT="[Text]"/>
      <dgm:spPr/>
      <dgm:t>
        <a:bodyPr/>
        <a:lstStyle/>
        <a:p>
          <a:r>
            <a:rPr lang="en-US" dirty="0"/>
            <a:t>AWS CloudWatch</a:t>
          </a:r>
        </a:p>
      </dgm:t>
    </dgm:pt>
    <dgm:pt modelId="{7F108283-C37C-434A-910B-445CECD571CA}" type="parTrans" cxnId="{EA0C6380-2440-6546-841F-01C7A260E273}">
      <dgm:prSet/>
      <dgm:spPr/>
      <dgm:t>
        <a:bodyPr/>
        <a:lstStyle/>
        <a:p>
          <a:endParaRPr lang="en-US"/>
        </a:p>
      </dgm:t>
    </dgm:pt>
    <dgm:pt modelId="{732C3E83-2241-EA4E-847B-B01D85566179}" type="sibTrans" cxnId="{EA0C6380-2440-6546-841F-01C7A260E273}">
      <dgm:prSet/>
      <dgm:spPr/>
      <dgm:t>
        <a:bodyPr/>
        <a:lstStyle/>
        <a:p>
          <a:endParaRPr lang="en-US"/>
        </a:p>
      </dgm:t>
    </dgm:pt>
    <dgm:pt modelId="{6199FD58-C2D9-014C-A5BD-121260C18766}">
      <dgm:prSet phldrT="[Text]"/>
      <dgm:spPr/>
      <dgm:t>
        <a:bodyPr/>
        <a:lstStyle/>
        <a:p>
          <a:r>
            <a:rPr lang="en-US" dirty="0"/>
            <a:t>Saved Searches, Macros, DMA</a:t>
          </a:r>
        </a:p>
      </dgm:t>
    </dgm:pt>
    <dgm:pt modelId="{58B53D25-E492-814D-BA5B-2559CA963738}" type="parTrans" cxnId="{EEF82834-4E5E-6744-B932-ABB010810F4B}">
      <dgm:prSet/>
      <dgm:spPr/>
      <dgm:t>
        <a:bodyPr/>
        <a:lstStyle/>
        <a:p>
          <a:endParaRPr lang="en-US"/>
        </a:p>
      </dgm:t>
    </dgm:pt>
    <dgm:pt modelId="{1949A2B9-B9E0-FB45-BE5D-B171D2C0E6FE}" type="sibTrans" cxnId="{EEF82834-4E5E-6744-B932-ABB010810F4B}">
      <dgm:prSet/>
      <dgm:spPr/>
      <dgm:t>
        <a:bodyPr/>
        <a:lstStyle/>
        <a:p>
          <a:endParaRPr lang="en-US"/>
        </a:p>
      </dgm:t>
    </dgm:pt>
    <dgm:pt modelId="{6A6EF887-62C4-D34C-8AA8-9A3B04A7700B}">
      <dgm:prSet/>
      <dgm:spPr/>
      <dgm:t>
        <a:bodyPr/>
        <a:lstStyle/>
        <a:p>
          <a:r>
            <a:rPr lang="en-US" dirty="0">
              <a:solidFill>
                <a:schemeClr val="tx1"/>
              </a:solidFill>
            </a:rPr>
            <a:t>Migrating AWS TA between machines</a:t>
          </a:r>
        </a:p>
      </dgm:t>
    </dgm:pt>
    <dgm:pt modelId="{23BA86F8-5953-4948-948A-231F43D4C1D0}" type="parTrans" cxnId="{C645BEA5-C9BB-D944-B14A-DF75079D20FB}">
      <dgm:prSet/>
      <dgm:spPr/>
      <dgm:t>
        <a:bodyPr/>
        <a:lstStyle/>
        <a:p>
          <a:endParaRPr lang="en-US"/>
        </a:p>
      </dgm:t>
    </dgm:pt>
    <dgm:pt modelId="{E831F255-C362-694F-AA63-B67195A8173E}" type="sibTrans" cxnId="{C645BEA5-C9BB-D944-B14A-DF75079D20FB}">
      <dgm:prSet/>
      <dgm:spPr/>
      <dgm:t>
        <a:bodyPr/>
        <a:lstStyle/>
        <a:p>
          <a:endParaRPr lang="en-US"/>
        </a:p>
      </dgm:t>
    </dgm:pt>
    <dgm:pt modelId="{705B3397-630F-C44F-99E6-01D888178467}">
      <dgm:prSet/>
      <dgm:spPr/>
      <dgm:t>
        <a:bodyPr/>
        <a:lstStyle/>
        <a:p>
          <a:r>
            <a:rPr lang="en-US"/>
            <a:t>Move Accounts, inputs from SH to HWF</a:t>
          </a:r>
          <a:endParaRPr lang="en-US" dirty="0"/>
        </a:p>
      </dgm:t>
    </dgm:pt>
    <dgm:pt modelId="{BC8D5635-D5DD-8F4B-BB74-BCE0335A4A15}" type="parTrans" cxnId="{3F7BE237-A2D6-154F-A812-22174ABF3B03}">
      <dgm:prSet/>
      <dgm:spPr/>
      <dgm:t>
        <a:bodyPr/>
        <a:lstStyle/>
        <a:p>
          <a:endParaRPr lang="en-US"/>
        </a:p>
      </dgm:t>
    </dgm:pt>
    <dgm:pt modelId="{791D07BC-2C2E-4D49-A853-5BBCC5563C15}" type="sibTrans" cxnId="{3F7BE237-A2D6-154F-A812-22174ABF3B03}">
      <dgm:prSet/>
      <dgm:spPr/>
      <dgm:t>
        <a:bodyPr/>
        <a:lstStyle/>
        <a:p>
          <a:endParaRPr lang="en-US"/>
        </a:p>
      </dgm:t>
    </dgm:pt>
    <dgm:pt modelId="{04510E9C-287F-FA4A-B9AD-74B35BEAB4CB}">
      <dgm:prSet/>
      <dgm:spPr/>
      <dgm:t>
        <a:bodyPr/>
        <a:lstStyle/>
        <a:p>
          <a:r>
            <a:rPr lang="en-US" dirty="0">
              <a:solidFill>
                <a:schemeClr val="tx1"/>
              </a:solidFill>
            </a:rPr>
            <a:t>Kinesis Firehose</a:t>
          </a:r>
        </a:p>
      </dgm:t>
    </dgm:pt>
    <dgm:pt modelId="{6F8E5764-F9BA-204A-AAD0-7F25F38C2C75}" type="parTrans" cxnId="{ED179C66-3A0A-F84C-8C82-AA542465C22A}">
      <dgm:prSet/>
      <dgm:spPr/>
      <dgm:t>
        <a:bodyPr/>
        <a:lstStyle/>
        <a:p>
          <a:endParaRPr lang="en-US"/>
        </a:p>
      </dgm:t>
    </dgm:pt>
    <dgm:pt modelId="{5F428471-F01E-844F-AF69-0CB239CEEEDA}" type="sibTrans" cxnId="{ED179C66-3A0A-F84C-8C82-AA542465C22A}">
      <dgm:prSet/>
      <dgm:spPr/>
      <dgm:t>
        <a:bodyPr/>
        <a:lstStyle/>
        <a:p>
          <a:endParaRPr lang="en-US"/>
        </a:p>
      </dgm:t>
    </dgm:pt>
    <dgm:pt modelId="{481F43CE-EC21-EA44-A943-9E57F71B9833}">
      <dgm:prSet/>
      <dgm:spPr/>
      <dgm:t>
        <a:bodyPr/>
        <a:lstStyle/>
        <a:p>
          <a:r>
            <a:rPr lang="en-US" dirty="0"/>
            <a:t>Setup Policy</a:t>
          </a:r>
        </a:p>
      </dgm:t>
    </dgm:pt>
    <dgm:pt modelId="{62BBD652-12E9-5446-BF22-E8D36D4E715E}" type="parTrans" cxnId="{9DB25013-9A83-F141-97F4-5F23433DA26A}">
      <dgm:prSet/>
      <dgm:spPr/>
      <dgm:t>
        <a:bodyPr/>
        <a:lstStyle/>
        <a:p>
          <a:endParaRPr lang="en-US"/>
        </a:p>
      </dgm:t>
    </dgm:pt>
    <dgm:pt modelId="{1C8CD225-28E1-C948-9FBD-84EA28257783}" type="sibTrans" cxnId="{9DB25013-9A83-F141-97F4-5F23433DA26A}">
      <dgm:prSet/>
      <dgm:spPr/>
      <dgm:t>
        <a:bodyPr/>
        <a:lstStyle/>
        <a:p>
          <a:endParaRPr lang="en-US"/>
        </a:p>
      </dgm:t>
    </dgm:pt>
    <dgm:pt modelId="{1D2F0734-1CE3-454F-8C63-64BD0686148C}">
      <dgm:prSet/>
      <dgm:spPr/>
      <dgm:t>
        <a:bodyPr/>
        <a:lstStyle/>
        <a:p>
          <a:r>
            <a:rPr lang="en-US" dirty="0"/>
            <a:t>Setup Permission</a:t>
          </a:r>
        </a:p>
      </dgm:t>
    </dgm:pt>
    <dgm:pt modelId="{1D3A2547-6EE2-DA41-B4CF-5F3340425C45}" type="parTrans" cxnId="{FFF508C1-D213-D94C-A7DB-CF4FA7FEF783}">
      <dgm:prSet/>
      <dgm:spPr/>
      <dgm:t>
        <a:bodyPr/>
        <a:lstStyle/>
        <a:p>
          <a:endParaRPr lang="en-US"/>
        </a:p>
      </dgm:t>
    </dgm:pt>
    <dgm:pt modelId="{313E5F9D-966B-1642-8BF5-E910D3680735}" type="sibTrans" cxnId="{FFF508C1-D213-D94C-A7DB-CF4FA7FEF783}">
      <dgm:prSet/>
      <dgm:spPr/>
      <dgm:t>
        <a:bodyPr/>
        <a:lstStyle/>
        <a:p>
          <a:endParaRPr lang="en-US"/>
        </a:p>
      </dgm:t>
    </dgm:pt>
    <dgm:pt modelId="{26971464-B3D8-8C4C-9503-58DE2DBE6F0D}">
      <dgm:prSet/>
      <dgm:spPr/>
      <dgm:t>
        <a:bodyPr/>
        <a:lstStyle/>
        <a:p>
          <a:r>
            <a:rPr lang="en-US" dirty="0"/>
            <a:t>Configure Streams</a:t>
          </a:r>
        </a:p>
      </dgm:t>
    </dgm:pt>
    <dgm:pt modelId="{3EAE3403-4F70-A348-8D41-FE807ECA3509}" type="parTrans" cxnId="{B4BC7BDF-9C7A-A543-B58E-F8F5521A5F33}">
      <dgm:prSet/>
      <dgm:spPr/>
      <dgm:t>
        <a:bodyPr/>
        <a:lstStyle/>
        <a:p>
          <a:endParaRPr lang="en-US"/>
        </a:p>
      </dgm:t>
    </dgm:pt>
    <dgm:pt modelId="{EA091F8E-41DC-5943-B526-B3B1772768B7}" type="sibTrans" cxnId="{B4BC7BDF-9C7A-A543-B58E-F8F5521A5F33}">
      <dgm:prSet/>
      <dgm:spPr/>
      <dgm:t>
        <a:bodyPr/>
        <a:lstStyle/>
        <a:p>
          <a:endParaRPr lang="en-US"/>
        </a:p>
      </dgm:t>
    </dgm:pt>
    <dgm:pt modelId="{FB91F1BB-988F-5D49-8F30-B075773D9D28}">
      <dgm:prSet/>
      <dgm:spPr/>
      <dgm:t>
        <a:bodyPr/>
        <a:lstStyle/>
        <a:p>
          <a:r>
            <a:rPr lang="en-US"/>
            <a:t>Splunk Requirements</a:t>
          </a:r>
        </a:p>
      </dgm:t>
    </dgm:pt>
    <dgm:pt modelId="{6D897529-ED75-324E-83DF-F7FB0B5D6026}" type="parTrans" cxnId="{740DE7BB-5E8E-2D4B-981E-A1D395797551}">
      <dgm:prSet/>
      <dgm:spPr/>
      <dgm:t>
        <a:bodyPr/>
        <a:lstStyle/>
        <a:p>
          <a:endParaRPr lang="en-US"/>
        </a:p>
      </dgm:t>
    </dgm:pt>
    <dgm:pt modelId="{13ECFF8C-7590-8C4A-B770-B86164DACC9D}" type="sibTrans" cxnId="{740DE7BB-5E8E-2D4B-981E-A1D395797551}">
      <dgm:prSet/>
      <dgm:spPr/>
      <dgm:t>
        <a:bodyPr/>
        <a:lstStyle/>
        <a:p>
          <a:endParaRPr lang="en-US"/>
        </a:p>
      </dgm:t>
    </dgm:pt>
    <dgm:pt modelId="{90B655BE-EB35-174A-A40B-7593635581CB}" type="pres">
      <dgm:prSet presAssocID="{10B16694-1E06-1A49-87D3-BAAC64DC7AC6}" presName="theList" presStyleCnt="0">
        <dgm:presLayoutVars>
          <dgm:dir/>
          <dgm:animLvl val="lvl"/>
          <dgm:resizeHandles val="exact"/>
        </dgm:presLayoutVars>
      </dgm:prSet>
      <dgm:spPr/>
    </dgm:pt>
    <dgm:pt modelId="{0FC8E459-041C-C54D-9689-F965423B7280}" type="pres">
      <dgm:prSet presAssocID="{CF93D60E-0496-0F4C-B7E4-BE135C35DE00}" presName="compNode" presStyleCnt="0"/>
      <dgm:spPr/>
    </dgm:pt>
    <dgm:pt modelId="{4B5F2BC5-A0D7-B44F-BC52-AE84C5247DA6}" type="pres">
      <dgm:prSet presAssocID="{CF93D60E-0496-0F4C-B7E4-BE135C35DE00}" presName="aNode" presStyleLbl="bgShp" presStyleIdx="0" presStyleCnt="7"/>
      <dgm:spPr/>
    </dgm:pt>
    <dgm:pt modelId="{D4E98606-48B7-DC4D-BFA0-2D907D496E71}" type="pres">
      <dgm:prSet presAssocID="{CF93D60E-0496-0F4C-B7E4-BE135C35DE00}" presName="textNode" presStyleLbl="bgShp" presStyleIdx="0" presStyleCnt="7"/>
      <dgm:spPr/>
    </dgm:pt>
    <dgm:pt modelId="{06F295D9-6561-7C4A-BEB0-4FE010C390BB}" type="pres">
      <dgm:prSet presAssocID="{CF93D60E-0496-0F4C-B7E4-BE135C35DE00}" presName="compChildNode" presStyleCnt="0"/>
      <dgm:spPr/>
    </dgm:pt>
    <dgm:pt modelId="{BFE005B5-8F51-4244-88FC-CBCD6B5A6971}" type="pres">
      <dgm:prSet presAssocID="{CF93D60E-0496-0F4C-B7E4-BE135C35DE00}" presName="theInnerList" presStyleCnt="0"/>
      <dgm:spPr/>
    </dgm:pt>
    <dgm:pt modelId="{18BCCB2B-9F0F-8A46-9112-C329367B3A58}" type="pres">
      <dgm:prSet presAssocID="{1A087E1D-76C1-FD4C-A402-E1768CB3F14B}" presName="childNode" presStyleLbl="node1" presStyleIdx="0" presStyleCnt="21">
        <dgm:presLayoutVars>
          <dgm:bulletEnabled val="1"/>
        </dgm:presLayoutVars>
      </dgm:prSet>
      <dgm:spPr/>
    </dgm:pt>
    <dgm:pt modelId="{BDF82D19-1300-1741-BE32-F49ED64DDB26}" type="pres">
      <dgm:prSet presAssocID="{1A087E1D-76C1-FD4C-A402-E1768CB3F14B}" presName="aSpace2" presStyleCnt="0"/>
      <dgm:spPr/>
    </dgm:pt>
    <dgm:pt modelId="{6DE6806A-EE55-EC42-A22B-1E7D90C2CA1B}" type="pres">
      <dgm:prSet presAssocID="{CD514D69-D924-404C-8800-6D8D3BA44765}" presName="childNode" presStyleLbl="node1" presStyleIdx="1" presStyleCnt="21">
        <dgm:presLayoutVars>
          <dgm:bulletEnabled val="1"/>
        </dgm:presLayoutVars>
      </dgm:prSet>
      <dgm:spPr/>
    </dgm:pt>
    <dgm:pt modelId="{8CD287AA-CFE7-6E4F-A323-0DF2FA9A7D25}" type="pres">
      <dgm:prSet presAssocID="{CD514D69-D924-404C-8800-6D8D3BA44765}" presName="aSpace2" presStyleCnt="0"/>
      <dgm:spPr/>
    </dgm:pt>
    <dgm:pt modelId="{847B7841-BDF0-B24B-8D32-5F948DE87CAB}" type="pres">
      <dgm:prSet presAssocID="{F54EF304-9F67-014F-96EF-011AF4B8A392}" presName="childNode" presStyleLbl="node1" presStyleIdx="2" presStyleCnt="21">
        <dgm:presLayoutVars>
          <dgm:bulletEnabled val="1"/>
        </dgm:presLayoutVars>
      </dgm:prSet>
      <dgm:spPr/>
    </dgm:pt>
    <dgm:pt modelId="{84F1B0B1-E34D-8E45-8A63-016FCAD8A2AB}" type="pres">
      <dgm:prSet presAssocID="{CF93D60E-0496-0F4C-B7E4-BE135C35DE00}" presName="aSpace" presStyleCnt="0"/>
      <dgm:spPr/>
    </dgm:pt>
    <dgm:pt modelId="{86E3617C-F3A0-7A41-924C-B3590B851822}" type="pres">
      <dgm:prSet presAssocID="{047576E9-539E-ED4B-9F21-C3F4DE332C6B}" presName="compNode" presStyleCnt="0"/>
      <dgm:spPr/>
    </dgm:pt>
    <dgm:pt modelId="{E36191CB-FBE5-7342-9912-D4A9CAC21137}" type="pres">
      <dgm:prSet presAssocID="{047576E9-539E-ED4B-9F21-C3F4DE332C6B}" presName="aNode" presStyleLbl="bgShp" presStyleIdx="1" presStyleCnt="7"/>
      <dgm:spPr/>
    </dgm:pt>
    <dgm:pt modelId="{ACD1B5F8-3F36-5A46-B8C8-74BF4926FE72}" type="pres">
      <dgm:prSet presAssocID="{047576E9-539E-ED4B-9F21-C3F4DE332C6B}" presName="textNode" presStyleLbl="bgShp" presStyleIdx="1" presStyleCnt="7"/>
      <dgm:spPr/>
    </dgm:pt>
    <dgm:pt modelId="{ABC30133-2E9C-0446-AC8A-04A31A9F11D8}" type="pres">
      <dgm:prSet presAssocID="{047576E9-539E-ED4B-9F21-C3F4DE332C6B}" presName="compChildNode" presStyleCnt="0"/>
      <dgm:spPr/>
    </dgm:pt>
    <dgm:pt modelId="{E3EE0370-3871-7F4D-A6C0-8ED2F9515420}" type="pres">
      <dgm:prSet presAssocID="{047576E9-539E-ED4B-9F21-C3F4DE332C6B}" presName="theInnerList" presStyleCnt="0"/>
      <dgm:spPr/>
    </dgm:pt>
    <dgm:pt modelId="{D17442A5-AEE4-5245-BEE0-2B0076AEFEC1}" type="pres">
      <dgm:prSet presAssocID="{9AEF1B9A-9505-274E-AD92-F5A5732F2586}" presName="childNode" presStyleLbl="node1" presStyleIdx="3" presStyleCnt="21">
        <dgm:presLayoutVars>
          <dgm:bulletEnabled val="1"/>
        </dgm:presLayoutVars>
      </dgm:prSet>
      <dgm:spPr/>
    </dgm:pt>
    <dgm:pt modelId="{AB5B9A3C-5830-3045-BDBE-9BA14F3D4DE0}" type="pres">
      <dgm:prSet presAssocID="{9AEF1B9A-9505-274E-AD92-F5A5732F2586}" presName="aSpace2" presStyleCnt="0"/>
      <dgm:spPr/>
    </dgm:pt>
    <dgm:pt modelId="{C7CF23A9-991B-F943-B681-D19653E63C1F}" type="pres">
      <dgm:prSet presAssocID="{D91A86C3-76DB-C24A-BDAE-90CD015770EA}" presName="childNode" presStyleLbl="node1" presStyleIdx="4" presStyleCnt="21">
        <dgm:presLayoutVars>
          <dgm:bulletEnabled val="1"/>
        </dgm:presLayoutVars>
      </dgm:prSet>
      <dgm:spPr/>
    </dgm:pt>
    <dgm:pt modelId="{2F08032C-4F53-C549-AB08-8F98A9777703}" type="pres">
      <dgm:prSet presAssocID="{D91A86C3-76DB-C24A-BDAE-90CD015770EA}" presName="aSpace2" presStyleCnt="0"/>
      <dgm:spPr/>
    </dgm:pt>
    <dgm:pt modelId="{F3EF0A0C-B2D1-B140-B450-3F294B06BDA7}" type="pres">
      <dgm:prSet presAssocID="{D107E092-6FC3-0441-AC08-8155CC71D2B7}" presName="childNode" presStyleLbl="node1" presStyleIdx="5" presStyleCnt="21">
        <dgm:presLayoutVars>
          <dgm:bulletEnabled val="1"/>
        </dgm:presLayoutVars>
      </dgm:prSet>
      <dgm:spPr/>
    </dgm:pt>
    <dgm:pt modelId="{A70CF13D-64A8-5E48-81C9-93AF4D640D8A}" type="pres">
      <dgm:prSet presAssocID="{D107E092-6FC3-0441-AC08-8155CC71D2B7}" presName="aSpace2" presStyleCnt="0"/>
      <dgm:spPr/>
    </dgm:pt>
    <dgm:pt modelId="{8A8F6550-76CA-094A-AB19-88B95F569619}" type="pres">
      <dgm:prSet presAssocID="{6C692B69-32D6-A740-9B8A-CC9E0B7B1F38}" presName="childNode" presStyleLbl="node1" presStyleIdx="6" presStyleCnt="21">
        <dgm:presLayoutVars>
          <dgm:bulletEnabled val="1"/>
        </dgm:presLayoutVars>
      </dgm:prSet>
      <dgm:spPr/>
    </dgm:pt>
    <dgm:pt modelId="{06DD9D5A-89FA-5D4B-AA93-C56DBA8006D6}" type="pres">
      <dgm:prSet presAssocID="{047576E9-539E-ED4B-9F21-C3F4DE332C6B}" presName="aSpace" presStyleCnt="0"/>
      <dgm:spPr/>
    </dgm:pt>
    <dgm:pt modelId="{F4E2A5EC-8381-B740-BA14-4BC19D40D73A}" type="pres">
      <dgm:prSet presAssocID="{28055E02-D462-934C-9BA8-B5348793D6C5}" presName="compNode" presStyleCnt="0"/>
      <dgm:spPr/>
    </dgm:pt>
    <dgm:pt modelId="{92018E10-B0E0-3A41-8812-9A9FE149C3EB}" type="pres">
      <dgm:prSet presAssocID="{28055E02-D462-934C-9BA8-B5348793D6C5}" presName="aNode" presStyleLbl="bgShp" presStyleIdx="2" presStyleCnt="7"/>
      <dgm:spPr/>
    </dgm:pt>
    <dgm:pt modelId="{4BC9999F-7B22-CB46-8AEE-19088967B4BD}" type="pres">
      <dgm:prSet presAssocID="{28055E02-D462-934C-9BA8-B5348793D6C5}" presName="textNode" presStyleLbl="bgShp" presStyleIdx="2" presStyleCnt="7"/>
      <dgm:spPr/>
    </dgm:pt>
    <dgm:pt modelId="{FF9EBA21-D2F4-094C-8787-ABE6FC61508E}" type="pres">
      <dgm:prSet presAssocID="{28055E02-D462-934C-9BA8-B5348793D6C5}" presName="compChildNode" presStyleCnt="0"/>
      <dgm:spPr/>
    </dgm:pt>
    <dgm:pt modelId="{F5FEE2EF-6647-754C-A21E-7E42C9323F8A}" type="pres">
      <dgm:prSet presAssocID="{28055E02-D462-934C-9BA8-B5348793D6C5}" presName="theInnerList" presStyleCnt="0"/>
      <dgm:spPr/>
    </dgm:pt>
    <dgm:pt modelId="{809BB569-B85B-2046-A16A-4066C039BB65}" type="pres">
      <dgm:prSet presAssocID="{0B965D71-8105-3E40-917B-3681448E77C9}" presName="childNode" presStyleLbl="node1" presStyleIdx="7" presStyleCnt="21">
        <dgm:presLayoutVars>
          <dgm:bulletEnabled val="1"/>
        </dgm:presLayoutVars>
      </dgm:prSet>
      <dgm:spPr/>
    </dgm:pt>
    <dgm:pt modelId="{FCEDC2A0-272D-4D49-9576-7D7E19D2B42B}" type="pres">
      <dgm:prSet presAssocID="{0B965D71-8105-3E40-917B-3681448E77C9}" presName="aSpace2" presStyleCnt="0"/>
      <dgm:spPr/>
    </dgm:pt>
    <dgm:pt modelId="{A14D0C56-D219-364B-A07F-DEF5D1FF2A12}" type="pres">
      <dgm:prSet presAssocID="{6FE9417F-D338-BC4A-8064-D2FF7EBE3B8D}" presName="childNode" presStyleLbl="node1" presStyleIdx="8" presStyleCnt="21">
        <dgm:presLayoutVars>
          <dgm:bulletEnabled val="1"/>
        </dgm:presLayoutVars>
      </dgm:prSet>
      <dgm:spPr/>
    </dgm:pt>
    <dgm:pt modelId="{4D2A5086-B0B2-324F-8168-563202434436}" type="pres">
      <dgm:prSet presAssocID="{6FE9417F-D338-BC4A-8064-D2FF7EBE3B8D}" presName="aSpace2" presStyleCnt="0"/>
      <dgm:spPr/>
    </dgm:pt>
    <dgm:pt modelId="{E3BE6E47-19D9-4542-8D16-786ECC8383D7}" type="pres">
      <dgm:prSet presAssocID="{4B1CECE6-477A-6941-B7AB-259796532073}" presName="childNode" presStyleLbl="node1" presStyleIdx="9" presStyleCnt="21">
        <dgm:presLayoutVars>
          <dgm:bulletEnabled val="1"/>
        </dgm:presLayoutVars>
      </dgm:prSet>
      <dgm:spPr/>
    </dgm:pt>
    <dgm:pt modelId="{9341CF33-DBFA-754F-A676-9256FF6A36C2}" type="pres">
      <dgm:prSet presAssocID="{28055E02-D462-934C-9BA8-B5348793D6C5}" presName="aSpace" presStyleCnt="0"/>
      <dgm:spPr/>
    </dgm:pt>
    <dgm:pt modelId="{231A241D-6E88-0049-8C0D-0CF2CA74DAB6}" type="pres">
      <dgm:prSet presAssocID="{72DBC95B-491A-A54C-9528-05903733281D}" presName="compNode" presStyleCnt="0"/>
      <dgm:spPr/>
    </dgm:pt>
    <dgm:pt modelId="{5AB9AE09-DD5B-6640-94BA-F4A3126E575E}" type="pres">
      <dgm:prSet presAssocID="{72DBC95B-491A-A54C-9528-05903733281D}" presName="aNode" presStyleLbl="bgShp" presStyleIdx="3" presStyleCnt="7"/>
      <dgm:spPr/>
    </dgm:pt>
    <dgm:pt modelId="{017F7280-21F1-3342-970B-EC09946163A7}" type="pres">
      <dgm:prSet presAssocID="{72DBC95B-491A-A54C-9528-05903733281D}" presName="textNode" presStyleLbl="bgShp" presStyleIdx="3" presStyleCnt="7"/>
      <dgm:spPr/>
    </dgm:pt>
    <dgm:pt modelId="{73576A28-F851-D949-9B41-C28649FC79FA}" type="pres">
      <dgm:prSet presAssocID="{72DBC95B-491A-A54C-9528-05903733281D}" presName="compChildNode" presStyleCnt="0"/>
      <dgm:spPr/>
    </dgm:pt>
    <dgm:pt modelId="{43EB51AA-2C5F-CE40-850D-AC380FC473D3}" type="pres">
      <dgm:prSet presAssocID="{72DBC95B-491A-A54C-9528-05903733281D}" presName="theInnerList" presStyleCnt="0"/>
      <dgm:spPr/>
    </dgm:pt>
    <dgm:pt modelId="{57E8C356-836D-8248-B5BB-90E8ED060621}" type="pres">
      <dgm:prSet presAssocID="{9E4F8951-F5B6-7D4F-954E-C028A365FC86}" presName="childNode" presStyleLbl="node1" presStyleIdx="10" presStyleCnt="21">
        <dgm:presLayoutVars>
          <dgm:bulletEnabled val="1"/>
        </dgm:presLayoutVars>
      </dgm:prSet>
      <dgm:spPr/>
    </dgm:pt>
    <dgm:pt modelId="{0690FD98-8057-794E-BE20-1E7F4C2B535F}" type="pres">
      <dgm:prSet presAssocID="{9E4F8951-F5B6-7D4F-954E-C028A365FC86}" presName="aSpace2" presStyleCnt="0"/>
      <dgm:spPr/>
    </dgm:pt>
    <dgm:pt modelId="{84ECAFBA-9706-624B-AD20-DEFEBFB555DB}" type="pres">
      <dgm:prSet presAssocID="{F618E5C5-5D40-2448-B782-9E365FF8CED3}" presName="childNode" presStyleLbl="node1" presStyleIdx="11" presStyleCnt="21">
        <dgm:presLayoutVars>
          <dgm:bulletEnabled val="1"/>
        </dgm:presLayoutVars>
      </dgm:prSet>
      <dgm:spPr/>
    </dgm:pt>
    <dgm:pt modelId="{5B34533C-EC76-5548-9D06-0465840FE6FB}" type="pres">
      <dgm:prSet presAssocID="{72DBC95B-491A-A54C-9528-05903733281D}" presName="aSpace" presStyleCnt="0"/>
      <dgm:spPr/>
    </dgm:pt>
    <dgm:pt modelId="{8F6C00EA-8661-EA47-9BFF-EBC26C6430DC}" type="pres">
      <dgm:prSet presAssocID="{118261ED-C8B1-3641-A73C-C6C63938AF49}" presName="compNode" presStyleCnt="0"/>
      <dgm:spPr/>
    </dgm:pt>
    <dgm:pt modelId="{5FF2FB81-C0F0-FD47-A030-03874F110123}" type="pres">
      <dgm:prSet presAssocID="{118261ED-C8B1-3641-A73C-C6C63938AF49}" presName="aNode" presStyleLbl="bgShp" presStyleIdx="4" presStyleCnt="7"/>
      <dgm:spPr/>
    </dgm:pt>
    <dgm:pt modelId="{BBD3BEEF-3A35-614A-AE55-C7316CEF9EBE}" type="pres">
      <dgm:prSet presAssocID="{118261ED-C8B1-3641-A73C-C6C63938AF49}" presName="textNode" presStyleLbl="bgShp" presStyleIdx="4" presStyleCnt="7"/>
      <dgm:spPr/>
    </dgm:pt>
    <dgm:pt modelId="{F2C8AD25-2A97-9648-BC7B-9CE8826F21B2}" type="pres">
      <dgm:prSet presAssocID="{118261ED-C8B1-3641-A73C-C6C63938AF49}" presName="compChildNode" presStyleCnt="0"/>
      <dgm:spPr/>
    </dgm:pt>
    <dgm:pt modelId="{E2E480B3-440D-2E4C-BC29-6199601790DF}" type="pres">
      <dgm:prSet presAssocID="{118261ED-C8B1-3641-A73C-C6C63938AF49}" presName="theInnerList" presStyleCnt="0"/>
      <dgm:spPr/>
    </dgm:pt>
    <dgm:pt modelId="{96A38585-FDF9-1A44-8BA6-A0E8B6962C6F}" type="pres">
      <dgm:prSet presAssocID="{117707B8-2190-8C4B-A276-91335A3E9AD5}" presName="childNode" presStyleLbl="node1" presStyleIdx="12" presStyleCnt="21">
        <dgm:presLayoutVars>
          <dgm:bulletEnabled val="1"/>
        </dgm:presLayoutVars>
      </dgm:prSet>
      <dgm:spPr/>
    </dgm:pt>
    <dgm:pt modelId="{9DF92C23-77A3-A04F-816C-3FD768680F9E}" type="pres">
      <dgm:prSet presAssocID="{117707B8-2190-8C4B-A276-91335A3E9AD5}" presName="aSpace2" presStyleCnt="0"/>
      <dgm:spPr/>
    </dgm:pt>
    <dgm:pt modelId="{996826EE-EF40-6647-9B84-AC53FCE38D22}" type="pres">
      <dgm:prSet presAssocID="{5D207EB0-2765-3744-8AA3-064788ACB926}" presName="childNode" presStyleLbl="node1" presStyleIdx="13" presStyleCnt="21">
        <dgm:presLayoutVars>
          <dgm:bulletEnabled val="1"/>
        </dgm:presLayoutVars>
      </dgm:prSet>
      <dgm:spPr/>
    </dgm:pt>
    <dgm:pt modelId="{A358A7A9-4E48-6D45-AA89-B42179DDD9BC}" type="pres">
      <dgm:prSet presAssocID="{5D207EB0-2765-3744-8AA3-064788ACB926}" presName="aSpace2" presStyleCnt="0"/>
      <dgm:spPr/>
    </dgm:pt>
    <dgm:pt modelId="{67CA087A-6E75-BC47-9262-DA097EE76791}" type="pres">
      <dgm:prSet presAssocID="{59FF535D-90AF-644C-8D11-EE13764E0356}" presName="childNode" presStyleLbl="node1" presStyleIdx="14" presStyleCnt="21">
        <dgm:presLayoutVars>
          <dgm:bulletEnabled val="1"/>
        </dgm:presLayoutVars>
      </dgm:prSet>
      <dgm:spPr/>
    </dgm:pt>
    <dgm:pt modelId="{B5F147B8-52C0-ED44-815C-B8598FB8F3F9}" type="pres">
      <dgm:prSet presAssocID="{59FF535D-90AF-644C-8D11-EE13764E0356}" presName="aSpace2" presStyleCnt="0"/>
      <dgm:spPr/>
    </dgm:pt>
    <dgm:pt modelId="{CAC2A41C-4A5E-9D46-9DF2-7800E961100A}" type="pres">
      <dgm:prSet presAssocID="{6199FD58-C2D9-014C-A5BD-121260C18766}" presName="childNode" presStyleLbl="node1" presStyleIdx="15" presStyleCnt="21">
        <dgm:presLayoutVars>
          <dgm:bulletEnabled val="1"/>
        </dgm:presLayoutVars>
      </dgm:prSet>
      <dgm:spPr/>
    </dgm:pt>
    <dgm:pt modelId="{90E0C37D-3AF6-4843-B4DC-0CD41E75C6C1}" type="pres">
      <dgm:prSet presAssocID="{118261ED-C8B1-3641-A73C-C6C63938AF49}" presName="aSpace" presStyleCnt="0"/>
      <dgm:spPr/>
    </dgm:pt>
    <dgm:pt modelId="{7DDE03C6-12B2-8645-9DB7-566C69656311}" type="pres">
      <dgm:prSet presAssocID="{6A6EF887-62C4-D34C-8AA8-9A3B04A7700B}" presName="compNode" presStyleCnt="0"/>
      <dgm:spPr/>
    </dgm:pt>
    <dgm:pt modelId="{0578579F-8826-654C-9953-E1C1F95A757E}" type="pres">
      <dgm:prSet presAssocID="{6A6EF887-62C4-D34C-8AA8-9A3B04A7700B}" presName="aNode" presStyleLbl="bgShp" presStyleIdx="5" presStyleCnt="7"/>
      <dgm:spPr/>
    </dgm:pt>
    <dgm:pt modelId="{47FA94AE-BA22-3344-9E76-9B644796FD6E}" type="pres">
      <dgm:prSet presAssocID="{6A6EF887-62C4-D34C-8AA8-9A3B04A7700B}" presName="textNode" presStyleLbl="bgShp" presStyleIdx="5" presStyleCnt="7"/>
      <dgm:spPr/>
    </dgm:pt>
    <dgm:pt modelId="{F9BF4CFD-D3B7-6B49-B419-81A2ECEF8BE2}" type="pres">
      <dgm:prSet presAssocID="{6A6EF887-62C4-D34C-8AA8-9A3B04A7700B}" presName="compChildNode" presStyleCnt="0"/>
      <dgm:spPr/>
    </dgm:pt>
    <dgm:pt modelId="{5DF659B9-F342-8A45-B9E7-8435ECAB70CA}" type="pres">
      <dgm:prSet presAssocID="{6A6EF887-62C4-D34C-8AA8-9A3B04A7700B}" presName="theInnerList" presStyleCnt="0"/>
      <dgm:spPr/>
    </dgm:pt>
    <dgm:pt modelId="{06156A8B-05AF-A145-8FBC-9373EBC1CBC3}" type="pres">
      <dgm:prSet presAssocID="{705B3397-630F-C44F-99E6-01D888178467}" presName="childNode" presStyleLbl="node1" presStyleIdx="16" presStyleCnt="21">
        <dgm:presLayoutVars>
          <dgm:bulletEnabled val="1"/>
        </dgm:presLayoutVars>
      </dgm:prSet>
      <dgm:spPr/>
    </dgm:pt>
    <dgm:pt modelId="{9EA5E7BF-78DC-894D-B261-63791D1F1E28}" type="pres">
      <dgm:prSet presAssocID="{6A6EF887-62C4-D34C-8AA8-9A3B04A7700B}" presName="aSpace" presStyleCnt="0"/>
      <dgm:spPr/>
    </dgm:pt>
    <dgm:pt modelId="{5BFD3617-EB9C-6F43-9A42-2CFC353C6948}" type="pres">
      <dgm:prSet presAssocID="{04510E9C-287F-FA4A-B9AD-74B35BEAB4CB}" presName="compNode" presStyleCnt="0"/>
      <dgm:spPr/>
    </dgm:pt>
    <dgm:pt modelId="{104A627C-B6DB-1646-B6CB-89A1FB255785}" type="pres">
      <dgm:prSet presAssocID="{04510E9C-287F-FA4A-B9AD-74B35BEAB4CB}" presName="aNode" presStyleLbl="bgShp" presStyleIdx="6" presStyleCnt="7"/>
      <dgm:spPr/>
    </dgm:pt>
    <dgm:pt modelId="{2D902D8A-32CF-2442-9328-226B5A94DB31}" type="pres">
      <dgm:prSet presAssocID="{04510E9C-287F-FA4A-B9AD-74B35BEAB4CB}" presName="textNode" presStyleLbl="bgShp" presStyleIdx="6" presStyleCnt="7"/>
      <dgm:spPr/>
    </dgm:pt>
    <dgm:pt modelId="{5F9F2C1E-DD37-9443-8646-E6D9B6E92A3C}" type="pres">
      <dgm:prSet presAssocID="{04510E9C-287F-FA4A-B9AD-74B35BEAB4CB}" presName="compChildNode" presStyleCnt="0"/>
      <dgm:spPr/>
    </dgm:pt>
    <dgm:pt modelId="{5AC03284-699A-2B4C-BACA-DCD0C2E2124A}" type="pres">
      <dgm:prSet presAssocID="{04510E9C-287F-FA4A-B9AD-74B35BEAB4CB}" presName="theInnerList" presStyleCnt="0"/>
      <dgm:spPr/>
    </dgm:pt>
    <dgm:pt modelId="{6979C18D-48F5-FB4D-88D3-D74E9B90F6A5}" type="pres">
      <dgm:prSet presAssocID="{481F43CE-EC21-EA44-A943-9E57F71B9833}" presName="childNode" presStyleLbl="node1" presStyleIdx="17" presStyleCnt="21">
        <dgm:presLayoutVars>
          <dgm:bulletEnabled val="1"/>
        </dgm:presLayoutVars>
      </dgm:prSet>
      <dgm:spPr/>
    </dgm:pt>
    <dgm:pt modelId="{A1E81767-F20D-2646-83C9-FA7C8D579B84}" type="pres">
      <dgm:prSet presAssocID="{481F43CE-EC21-EA44-A943-9E57F71B9833}" presName="aSpace2" presStyleCnt="0"/>
      <dgm:spPr/>
    </dgm:pt>
    <dgm:pt modelId="{DF05D200-7DF4-9446-A582-444FCAF69749}" type="pres">
      <dgm:prSet presAssocID="{1D2F0734-1CE3-454F-8C63-64BD0686148C}" presName="childNode" presStyleLbl="node1" presStyleIdx="18" presStyleCnt="21">
        <dgm:presLayoutVars>
          <dgm:bulletEnabled val="1"/>
        </dgm:presLayoutVars>
      </dgm:prSet>
      <dgm:spPr/>
    </dgm:pt>
    <dgm:pt modelId="{6BF64D00-0AD0-B843-930A-F2CF2684E3D6}" type="pres">
      <dgm:prSet presAssocID="{1D2F0734-1CE3-454F-8C63-64BD0686148C}" presName="aSpace2" presStyleCnt="0"/>
      <dgm:spPr/>
    </dgm:pt>
    <dgm:pt modelId="{8F3E7956-5013-D64C-B9AC-29337EE376D3}" type="pres">
      <dgm:prSet presAssocID="{26971464-B3D8-8C4C-9503-58DE2DBE6F0D}" presName="childNode" presStyleLbl="node1" presStyleIdx="19" presStyleCnt="21">
        <dgm:presLayoutVars>
          <dgm:bulletEnabled val="1"/>
        </dgm:presLayoutVars>
      </dgm:prSet>
      <dgm:spPr/>
    </dgm:pt>
    <dgm:pt modelId="{B71E63F8-B85F-EC41-8035-C89AC0728A88}" type="pres">
      <dgm:prSet presAssocID="{26971464-B3D8-8C4C-9503-58DE2DBE6F0D}" presName="aSpace2" presStyleCnt="0"/>
      <dgm:spPr/>
    </dgm:pt>
    <dgm:pt modelId="{D04C911A-C3B7-394B-8020-1844B92E40A7}" type="pres">
      <dgm:prSet presAssocID="{FB91F1BB-988F-5D49-8F30-B075773D9D28}" presName="childNode" presStyleLbl="node1" presStyleIdx="20" presStyleCnt="21">
        <dgm:presLayoutVars>
          <dgm:bulletEnabled val="1"/>
        </dgm:presLayoutVars>
      </dgm:prSet>
      <dgm:spPr/>
    </dgm:pt>
  </dgm:ptLst>
  <dgm:cxnLst>
    <dgm:cxn modelId="{1FB9F603-CF45-C641-9BEC-17806E0A937F}" type="presOf" srcId="{92B83A9B-E71F-D14A-9B71-101EEED9B61F}" destId="{57E8C356-836D-8248-B5BB-90E8ED060621}" srcOrd="0" destOrd="3" presId="urn:microsoft.com/office/officeart/2005/8/layout/lProcess2"/>
    <dgm:cxn modelId="{2881A909-5092-A444-8DC2-BDC4E188170E}" type="presOf" srcId="{26971464-B3D8-8C4C-9503-58DE2DBE6F0D}" destId="{8F3E7956-5013-D64C-B9AC-29337EE376D3}" srcOrd="0" destOrd="0" presId="urn:microsoft.com/office/officeart/2005/8/layout/lProcess2"/>
    <dgm:cxn modelId="{CBBB4F0A-41D9-7740-A8A8-350F13E0D581}" type="presOf" srcId="{1D2F0734-1CE3-454F-8C63-64BD0686148C}" destId="{DF05D200-7DF4-9446-A582-444FCAF69749}" srcOrd="0" destOrd="0" presId="urn:microsoft.com/office/officeart/2005/8/layout/lProcess2"/>
    <dgm:cxn modelId="{155D720F-8F71-EB41-A4CD-0360B883CAE9}" type="presOf" srcId="{10B16694-1E06-1A49-87D3-BAAC64DC7AC6}" destId="{90B655BE-EB35-174A-A40B-7593635581CB}" srcOrd="0" destOrd="0" presId="urn:microsoft.com/office/officeart/2005/8/layout/lProcess2"/>
    <dgm:cxn modelId="{9DB25013-9A83-F141-97F4-5F23433DA26A}" srcId="{04510E9C-287F-FA4A-B9AD-74B35BEAB4CB}" destId="{481F43CE-EC21-EA44-A943-9E57F71B9833}" srcOrd="0" destOrd="0" parTransId="{62BBD652-12E9-5446-BF22-E8D36D4E715E}" sibTransId="{1C8CD225-28E1-C948-9FBD-84EA28257783}"/>
    <dgm:cxn modelId="{1BA5F413-2BD1-5D43-AAFE-958EA1CE504A}" srcId="{4B1CECE6-477A-6941-B7AB-259796532073}" destId="{A7EA61E5-5966-444F-B84B-78C34569AE01}" srcOrd="0" destOrd="0" parTransId="{C7E09B43-0C00-0F43-A39A-DCF7925A1CA3}" sibTransId="{5B40345D-AB5B-B845-838E-C1156939348C}"/>
    <dgm:cxn modelId="{E76DF61C-8831-8248-A369-EDF15678CC7B}" type="presOf" srcId="{705B3397-630F-C44F-99E6-01D888178467}" destId="{06156A8B-05AF-A145-8FBC-9373EBC1CBC3}" srcOrd="0" destOrd="0" presId="urn:microsoft.com/office/officeart/2005/8/layout/lProcess2"/>
    <dgm:cxn modelId="{43275C26-F614-A54D-B39D-55134FEE1EF7}" type="presOf" srcId="{CF93D60E-0496-0F4C-B7E4-BE135C35DE00}" destId="{D4E98606-48B7-DC4D-BFA0-2D907D496E71}" srcOrd="1" destOrd="0" presId="urn:microsoft.com/office/officeart/2005/8/layout/lProcess2"/>
    <dgm:cxn modelId="{3C7C2331-11B7-7447-9D3F-63D14A5D3064}" type="presOf" srcId="{6FE9417F-D338-BC4A-8064-D2FF7EBE3B8D}" destId="{A14D0C56-D219-364B-A07F-DEF5D1FF2A12}" srcOrd="0" destOrd="0" presId="urn:microsoft.com/office/officeart/2005/8/layout/lProcess2"/>
    <dgm:cxn modelId="{EEF82834-4E5E-6744-B932-ABB010810F4B}" srcId="{118261ED-C8B1-3641-A73C-C6C63938AF49}" destId="{6199FD58-C2D9-014C-A5BD-121260C18766}" srcOrd="3" destOrd="0" parTransId="{58B53D25-E492-814D-BA5B-2559CA963738}" sibTransId="{1949A2B9-B9E0-FB45-BE5D-B171D2C0E6FE}"/>
    <dgm:cxn modelId="{9CC29E37-5E22-9846-98A2-1891988DF1B6}" type="presOf" srcId="{CD514D69-D924-404C-8800-6D8D3BA44765}" destId="{6DE6806A-EE55-EC42-A22B-1E7D90C2CA1B}" srcOrd="0" destOrd="0" presId="urn:microsoft.com/office/officeart/2005/8/layout/lProcess2"/>
    <dgm:cxn modelId="{3F7BE237-A2D6-154F-A812-22174ABF3B03}" srcId="{6A6EF887-62C4-D34C-8AA8-9A3B04A7700B}" destId="{705B3397-630F-C44F-99E6-01D888178467}" srcOrd="0" destOrd="0" parTransId="{BC8D5635-D5DD-8F4B-BB74-BCE0335A4A15}" sibTransId="{791D07BC-2C2E-4D49-A853-5BBCC5563C15}"/>
    <dgm:cxn modelId="{8BD67D38-63AD-9D4C-886E-157856027CB7}" srcId="{118261ED-C8B1-3641-A73C-C6C63938AF49}" destId="{117707B8-2190-8C4B-A276-91335A3E9AD5}" srcOrd="0" destOrd="0" parTransId="{E3B20550-F7D4-8643-9217-47D6E348768A}" sibTransId="{31B48B09-86B6-7741-89C5-C31D5462395F}"/>
    <dgm:cxn modelId="{F2DF0939-D492-624C-9AF0-9BC93386190C}" type="presOf" srcId="{04510E9C-287F-FA4A-B9AD-74B35BEAB4CB}" destId="{2D902D8A-32CF-2442-9328-226B5A94DB31}" srcOrd="1" destOrd="0" presId="urn:microsoft.com/office/officeart/2005/8/layout/lProcess2"/>
    <dgm:cxn modelId="{C007163A-D92D-3144-A22B-8CDD741A1B5A}" type="presOf" srcId="{C45251DA-0E27-6443-AE8A-41AFB00E44B3}" destId="{57E8C356-836D-8248-B5BB-90E8ED060621}" srcOrd="0" destOrd="2" presId="urn:microsoft.com/office/officeart/2005/8/layout/lProcess2"/>
    <dgm:cxn modelId="{E22EBD3A-8FED-9742-A7F9-3E98C59856DA}" srcId="{72DBC95B-491A-A54C-9528-05903733281D}" destId="{9E4F8951-F5B6-7D4F-954E-C028A365FC86}" srcOrd="0" destOrd="0" parTransId="{1AA70C4D-679C-AE40-9C50-614881F90CE5}" sibTransId="{DD473853-2499-A94F-8BAF-2049D4D8BF95}"/>
    <dgm:cxn modelId="{51E7E13A-5D66-2145-A60E-A957EEF01912}" srcId="{CF93D60E-0496-0F4C-B7E4-BE135C35DE00}" destId="{F54EF304-9F67-014F-96EF-011AF4B8A392}" srcOrd="2" destOrd="0" parTransId="{47CD0229-5ABF-974D-AB31-D7B033887456}" sibTransId="{CFDCC55F-1DDA-2047-A0BB-A245BC4EEF15}"/>
    <dgm:cxn modelId="{ACE6AA3C-5A99-2748-B95F-0203064D916C}" type="presOf" srcId="{59FF535D-90AF-644C-8D11-EE13764E0356}" destId="{67CA087A-6E75-BC47-9262-DA097EE76791}" srcOrd="0" destOrd="0" presId="urn:microsoft.com/office/officeart/2005/8/layout/lProcess2"/>
    <dgm:cxn modelId="{D25CD03E-E140-424E-8E1C-62F27725E211}" srcId="{10B16694-1E06-1A49-87D3-BAAC64DC7AC6}" destId="{CF93D60E-0496-0F4C-B7E4-BE135C35DE00}" srcOrd="0" destOrd="0" parTransId="{3117CB18-DA45-7341-9E0D-A270BE8BB633}" sibTransId="{203CEF38-3EE3-194D-84A4-7E2881F80F8D}"/>
    <dgm:cxn modelId="{51A14B3F-90DC-7341-9279-9C10B9BA5C3D}" type="presOf" srcId="{082D3640-BD41-BD4A-9413-DFBFEFD1129C}" destId="{84ECAFBA-9706-624B-AD20-DEFEBFB555DB}" srcOrd="0" destOrd="1" presId="urn:microsoft.com/office/officeart/2005/8/layout/lProcess2"/>
    <dgm:cxn modelId="{909D6B44-F14A-D940-9239-12B33C874CA0}" type="presOf" srcId="{9E4F8951-F5B6-7D4F-954E-C028A365FC86}" destId="{57E8C356-836D-8248-B5BB-90E8ED060621}" srcOrd="0" destOrd="0" presId="urn:microsoft.com/office/officeart/2005/8/layout/lProcess2"/>
    <dgm:cxn modelId="{B75F8545-2077-554E-BE8C-56F823D4E78A}" type="presOf" srcId="{6C692B69-32D6-A740-9B8A-CC9E0B7B1F38}" destId="{8A8F6550-76CA-094A-AB19-88B95F569619}" srcOrd="0" destOrd="0" presId="urn:microsoft.com/office/officeart/2005/8/layout/lProcess2"/>
    <dgm:cxn modelId="{2D2CAD49-8638-3A40-808E-076E5424D04B}" srcId="{118261ED-C8B1-3641-A73C-C6C63938AF49}" destId="{5D207EB0-2765-3744-8AA3-064788ACB926}" srcOrd="1" destOrd="0" parTransId="{0A5D4B7F-907F-5D4A-8CE1-760BA6CEA37B}" sibTransId="{E08D5B5F-CBCE-7D4D-BA5A-2A1753014B3B}"/>
    <dgm:cxn modelId="{14946C4D-892E-F34A-880F-538B2275D485}" type="presOf" srcId="{5D207EB0-2765-3744-8AA3-064788ACB926}" destId="{996826EE-EF40-6647-9B84-AC53FCE38D22}" srcOrd="0" destOrd="0" presId="urn:microsoft.com/office/officeart/2005/8/layout/lProcess2"/>
    <dgm:cxn modelId="{9093E64D-4C1D-DE4A-A607-01903AF06B51}" type="presOf" srcId="{D91A86C3-76DB-C24A-BDAE-90CD015770EA}" destId="{C7CF23A9-991B-F943-B681-D19653E63C1F}" srcOrd="0" destOrd="0" presId="urn:microsoft.com/office/officeart/2005/8/layout/lProcess2"/>
    <dgm:cxn modelId="{B340D54E-F224-584D-AFC3-FB51D3D168BA}" srcId="{9E4F8951-F5B6-7D4F-954E-C028A365FC86}" destId="{BCD7B673-D547-3A44-9340-67508108F2E6}" srcOrd="0" destOrd="0" parTransId="{675B73C6-A030-FE4F-A66E-E8E304ABBDBC}" sibTransId="{0E8194CE-EFF1-DC4D-A26F-7043BF8B078A}"/>
    <dgm:cxn modelId="{03E0894F-281F-D24C-95CA-A7DB6690DA98}" type="presOf" srcId="{72DBC95B-491A-A54C-9528-05903733281D}" destId="{017F7280-21F1-3342-970B-EC09946163A7}" srcOrd="1" destOrd="0" presId="urn:microsoft.com/office/officeart/2005/8/layout/lProcess2"/>
    <dgm:cxn modelId="{12BD8955-CEFE-BE4B-B937-2A4DB4B5C137}" srcId="{118261ED-C8B1-3641-A73C-C6C63938AF49}" destId="{59FF535D-90AF-644C-8D11-EE13764E0356}" srcOrd="2" destOrd="0" parTransId="{6D017FD5-3824-C345-A68B-9BF17A2BEF7A}" sibTransId="{E620B137-91DF-A14F-BF07-80478DD6567E}"/>
    <dgm:cxn modelId="{A8940658-D03E-244D-BD61-D065ED25E76D}" type="presOf" srcId="{117707B8-2190-8C4B-A276-91335A3E9AD5}" destId="{96A38585-FDF9-1A44-8BA6-A0E8B6962C6F}" srcOrd="0" destOrd="0" presId="urn:microsoft.com/office/officeart/2005/8/layout/lProcess2"/>
    <dgm:cxn modelId="{80688658-EE7C-9A48-B844-E9E01D986E36}" srcId="{9E4F8951-F5B6-7D4F-954E-C028A365FC86}" destId="{C45251DA-0E27-6443-AE8A-41AFB00E44B3}" srcOrd="1" destOrd="0" parTransId="{DAEBCEA5-F043-6E48-8182-44EE02B1FFAA}" sibTransId="{38F96426-FEEA-8746-A554-7EB482FB91D0}"/>
    <dgm:cxn modelId="{2A7BAA62-D857-064C-9F11-AF05BF6298FB}" type="presOf" srcId="{04510E9C-287F-FA4A-B9AD-74B35BEAB4CB}" destId="{104A627C-B6DB-1646-B6CB-89A1FB255785}" srcOrd="0" destOrd="0" presId="urn:microsoft.com/office/officeart/2005/8/layout/lProcess2"/>
    <dgm:cxn modelId="{538AA765-41A3-6D49-81AF-2A1D6EFD7659}" type="presOf" srcId="{047576E9-539E-ED4B-9F21-C3F4DE332C6B}" destId="{ACD1B5F8-3F36-5A46-B8C8-74BF4926FE72}" srcOrd="1" destOrd="0" presId="urn:microsoft.com/office/officeart/2005/8/layout/lProcess2"/>
    <dgm:cxn modelId="{ED179C66-3A0A-F84C-8C82-AA542465C22A}" srcId="{10B16694-1E06-1A49-87D3-BAAC64DC7AC6}" destId="{04510E9C-287F-FA4A-B9AD-74B35BEAB4CB}" srcOrd="6" destOrd="0" parTransId="{6F8E5764-F9BA-204A-AAD0-7F25F38C2C75}" sibTransId="{5F428471-F01E-844F-AF69-0CB239CEEEDA}"/>
    <dgm:cxn modelId="{04244967-D73B-EA4A-A333-85BF87C5A3B7}" type="presOf" srcId="{F618E5C5-5D40-2448-B782-9E365FF8CED3}" destId="{84ECAFBA-9706-624B-AD20-DEFEBFB555DB}" srcOrd="0" destOrd="0" presId="urn:microsoft.com/office/officeart/2005/8/layout/lProcess2"/>
    <dgm:cxn modelId="{6CCF776A-5BDB-174F-A567-99AAF3388254}" srcId="{10B16694-1E06-1A49-87D3-BAAC64DC7AC6}" destId="{118261ED-C8B1-3641-A73C-C6C63938AF49}" srcOrd="4" destOrd="0" parTransId="{C26F975B-9A05-FA4F-B4C4-98B99985EEAD}" sibTransId="{68585C8A-F394-5E45-921A-9D3A46534FE2}"/>
    <dgm:cxn modelId="{5FD6AF6F-F8E1-304F-85F9-42A88A10794C}" type="presOf" srcId="{CF93D60E-0496-0F4C-B7E4-BE135C35DE00}" destId="{4B5F2BC5-A0D7-B44F-BC52-AE84C5247DA6}" srcOrd="0" destOrd="0" presId="urn:microsoft.com/office/officeart/2005/8/layout/lProcess2"/>
    <dgm:cxn modelId="{6FFBBD71-741F-9C4B-B026-16928AE42B44}" type="presOf" srcId="{FB91F1BB-988F-5D49-8F30-B075773D9D28}" destId="{D04C911A-C3B7-394B-8020-1844B92E40A7}" srcOrd="0" destOrd="0" presId="urn:microsoft.com/office/officeart/2005/8/layout/lProcess2"/>
    <dgm:cxn modelId="{BD715F77-85F9-9543-B972-C90764F09F0B}" srcId="{CF93D60E-0496-0F4C-B7E4-BE135C35DE00}" destId="{CD514D69-D924-404C-8800-6D8D3BA44765}" srcOrd="1" destOrd="0" parTransId="{FD7DE2D3-2CDE-804B-8D0E-379CB29834D2}" sibTransId="{CF08A766-AC09-BA44-89F8-D0D562B50A8B}"/>
    <dgm:cxn modelId="{E7AEB378-900E-3E4C-8F6B-B38E8AED8B9C}" srcId="{047576E9-539E-ED4B-9F21-C3F4DE332C6B}" destId="{D91A86C3-76DB-C24A-BDAE-90CD015770EA}" srcOrd="1" destOrd="0" parTransId="{2C9D99A4-5FD2-4343-B31E-9AB480676667}" sibTransId="{8ECA6282-F1AB-1642-86DC-5E7721D9804E}"/>
    <dgm:cxn modelId="{6C45757D-673D-264B-A1C6-62D5489046D9}" srcId="{10B16694-1E06-1A49-87D3-BAAC64DC7AC6}" destId="{047576E9-539E-ED4B-9F21-C3F4DE332C6B}" srcOrd="1" destOrd="0" parTransId="{D39A84E2-A3EA-314D-BD38-3672564753F6}" sibTransId="{35169CCB-30D2-E846-AF25-F44B4CA59878}"/>
    <dgm:cxn modelId="{AFF1517F-CA8D-3F4F-868B-8C9D8C094B1D}" type="presOf" srcId="{481F43CE-EC21-EA44-A943-9E57F71B9833}" destId="{6979C18D-48F5-FB4D-88D3-D74E9B90F6A5}" srcOrd="0" destOrd="0" presId="urn:microsoft.com/office/officeart/2005/8/layout/lProcess2"/>
    <dgm:cxn modelId="{EA0C6380-2440-6546-841F-01C7A260E273}" srcId="{9E4F8951-F5B6-7D4F-954E-C028A365FC86}" destId="{92B83A9B-E71F-D14A-9B71-101EEED9B61F}" srcOrd="2" destOrd="0" parTransId="{7F108283-C37C-434A-910B-445CECD571CA}" sibTransId="{732C3E83-2241-EA4E-847B-B01D85566179}"/>
    <dgm:cxn modelId="{BADBA580-361F-324D-A63E-B979072AF833}" type="presOf" srcId="{9AEF1B9A-9505-274E-AD92-F5A5732F2586}" destId="{D17442A5-AEE4-5245-BEE0-2B0076AEFEC1}" srcOrd="0" destOrd="0" presId="urn:microsoft.com/office/officeart/2005/8/layout/lProcess2"/>
    <dgm:cxn modelId="{9744C683-EE6C-6946-B21F-4AB1F6CBF90B}" srcId="{047576E9-539E-ED4B-9F21-C3F4DE332C6B}" destId="{D107E092-6FC3-0441-AC08-8155CC71D2B7}" srcOrd="2" destOrd="0" parTransId="{89D479E5-BFEF-D942-BC32-BDF1A424F5FA}" sibTransId="{C8ADE742-F550-5546-8309-40965B77A30B}"/>
    <dgm:cxn modelId="{D0B6E286-1BCC-4F4D-91C4-27D630FED40C}" srcId="{047576E9-539E-ED4B-9F21-C3F4DE332C6B}" destId="{9AEF1B9A-9505-274E-AD92-F5A5732F2586}" srcOrd="0" destOrd="0" parTransId="{38F275FC-39A7-7E4F-AE2A-0BC6442E6C1B}" sibTransId="{23E0397F-6A48-154E-903E-59B3793DC706}"/>
    <dgm:cxn modelId="{FCB5C187-E120-084E-9571-38725E63526E}" srcId="{72DBC95B-491A-A54C-9528-05903733281D}" destId="{F618E5C5-5D40-2448-B782-9E365FF8CED3}" srcOrd="1" destOrd="0" parTransId="{E42488CA-163F-834C-BCD3-807F80B521C8}" sibTransId="{83236C70-4063-BD49-90D7-05778446EA98}"/>
    <dgm:cxn modelId="{90471B8C-BF76-A144-AFFD-21F49F1DB9C7}" type="presOf" srcId="{D107E092-6FC3-0441-AC08-8155CC71D2B7}" destId="{F3EF0A0C-B2D1-B140-B450-3F294B06BDA7}" srcOrd="0" destOrd="0" presId="urn:microsoft.com/office/officeart/2005/8/layout/lProcess2"/>
    <dgm:cxn modelId="{A5BDA08C-4F88-2A46-B5E3-F75881D21C9F}" type="presOf" srcId="{118261ED-C8B1-3641-A73C-C6C63938AF49}" destId="{BBD3BEEF-3A35-614A-AE55-C7316CEF9EBE}" srcOrd="1" destOrd="0" presId="urn:microsoft.com/office/officeart/2005/8/layout/lProcess2"/>
    <dgm:cxn modelId="{4986018E-3FAC-9F40-8987-7CC7809B7593}" srcId="{F618E5C5-5D40-2448-B782-9E365FF8CED3}" destId="{082D3640-BD41-BD4A-9413-DFBFEFD1129C}" srcOrd="0" destOrd="0" parTransId="{8393400A-F29A-E54F-8DB1-1A1A3B479351}" sibTransId="{B8C36030-23DC-9246-A74A-CEFCFB68EBF8}"/>
    <dgm:cxn modelId="{EE272490-A01D-0B4B-8849-5DB3B97C1932}" type="presOf" srcId="{BCD7B673-D547-3A44-9340-67508108F2E6}" destId="{57E8C356-836D-8248-B5BB-90E8ED060621}" srcOrd="0" destOrd="1" presId="urn:microsoft.com/office/officeart/2005/8/layout/lProcess2"/>
    <dgm:cxn modelId="{83EB0291-A1C1-2B45-8BFE-7BB9D9C8C8AB}" type="presOf" srcId="{A7EA61E5-5966-444F-B84B-78C34569AE01}" destId="{E3BE6E47-19D9-4542-8D16-786ECC8383D7}" srcOrd="0" destOrd="1" presId="urn:microsoft.com/office/officeart/2005/8/layout/lProcess2"/>
    <dgm:cxn modelId="{BD99579C-2637-4346-9AE2-E233C0C8709A}" type="presOf" srcId="{047576E9-539E-ED4B-9F21-C3F4DE332C6B}" destId="{E36191CB-FBE5-7342-9912-D4A9CAC21137}" srcOrd="0" destOrd="0" presId="urn:microsoft.com/office/officeart/2005/8/layout/lProcess2"/>
    <dgm:cxn modelId="{3CA04E9F-32CF-F14F-8E06-4E5938E4312B}" type="presOf" srcId="{6A6EF887-62C4-D34C-8AA8-9A3B04A7700B}" destId="{47FA94AE-BA22-3344-9E76-9B644796FD6E}" srcOrd="1" destOrd="0" presId="urn:microsoft.com/office/officeart/2005/8/layout/lProcess2"/>
    <dgm:cxn modelId="{F18CADA3-F779-B749-8FBF-DA6C485D8083}" type="presOf" srcId="{F54EF304-9F67-014F-96EF-011AF4B8A392}" destId="{847B7841-BDF0-B24B-8D32-5F948DE87CAB}" srcOrd="0" destOrd="0" presId="urn:microsoft.com/office/officeart/2005/8/layout/lProcess2"/>
    <dgm:cxn modelId="{C645BEA5-C9BB-D944-B14A-DF75079D20FB}" srcId="{10B16694-1E06-1A49-87D3-BAAC64DC7AC6}" destId="{6A6EF887-62C4-D34C-8AA8-9A3B04A7700B}" srcOrd="5" destOrd="0" parTransId="{23BA86F8-5953-4948-948A-231F43D4C1D0}" sibTransId="{E831F255-C362-694F-AA63-B67195A8173E}"/>
    <dgm:cxn modelId="{D90CCFA7-488D-7846-BE68-C0E73D047C92}" type="presOf" srcId="{1A087E1D-76C1-FD4C-A402-E1768CB3F14B}" destId="{18BCCB2B-9F0F-8A46-9112-C329367B3A58}" srcOrd="0" destOrd="0" presId="urn:microsoft.com/office/officeart/2005/8/layout/lProcess2"/>
    <dgm:cxn modelId="{11D9E2A7-538B-5145-BB7B-95023EBEF3B8}" srcId="{28055E02-D462-934C-9BA8-B5348793D6C5}" destId="{0B965D71-8105-3E40-917B-3681448E77C9}" srcOrd="0" destOrd="0" parTransId="{41537E84-239D-1C43-847D-6EF02E09DB7D}" sibTransId="{22E8927C-96FA-4F40-B0C1-9D3457513A24}"/>
    <dgm:cxn modelId="{8FE889B7-2CD0-154D-AEB6-7C33CD63968B}" type="presOf" srcId="{4B1CECE6-477A-6941-B7AB-259796532073}" destId="{E3BE6E47-19D9-4542-8D16-786ECC8383D7}" srcOrd="0" destOrd="0" presId="urn:microsoft.com/office/officeart/2005/8/layout/lProcess2"/>
    <dgm:cxn modelId="{0DCA9BB9-ABF1-704C-A26C-DF56B7EC3B5B}" srcId="{28055E02-D462-934C-9BA8-B5348793D6C5}" destId="{4B1CECE6-477A-6941-B7AB-259796532073}" srcOrd="2" destOrd="0" parTransId="{B51409A2-8042-394A-BCC3-AB8DF509B037}" sibTransId="{4E3280BD-D793-3443-9D42-7934CC0A2EF1}"/>
    <dgm:cxn modelId="{4AB5C2B9-570C-7F43-A3E6-A9FEE5D76D94}" type="presOf" srcId="{6A6EF887-62C4-D34C-8AA8-9A3B04A7700B}" destId="{0578579F-8826-654C-9953-E1C1F95A757E}" srcOrd="0" destOrd="0" presId="urn:microsoft.com/office/officeart/2005/8/layout/lProcess2"/>
    <dgm:cxn modelId="{740DE7BB-5E8E-2D4B-981E-A1D395797551}" srcId="{04510E9C-287F-FA4A-B9AD-74B35BEAB4CB}" destId="{FB91F1BB-988F-5D49-8F30-B075773D9D28}" srcOrd="3" destOrd="0" parTransId="{6D897529-ED75-324E-83DF-F7FB0B5D6026}" sibTransId="{13ECFF8C-7590-8C4A-B770-B86164DACC9D}"/>
    <dgm:cxn modelId="{3098FFBC-2A4E-3041-85C8-56CA1597B3E9}" srcId="{10B16694-1E06-1A49-87D3-BAAC64DC7AC6}" destId="{72DBC95B-491A-A54C-9528-05903733281D}" srcOrd="3" destOrd="0" parTransId="{F7FA9091-6748-BB4C-97CC-1324BE7B2B99}" sibTransId="{F378D3EE-D6F2-E541-898B-9DAD2708658C}"/>
    <dgm:cxn modelId="{FFF508C1-D213-D94C-A7DB-CF4FA7FEF783}" srcId="{04510E9C-287F-FA4A-B9AD-74B35BEAB4CB}" destId="{1D2F0734-1CE3-454F-8C63-64BD0686148C}" srcOrd="1" destOrd="0" parTransId="{1D3A2547-6EE2-DA41-B4CF-5F3340425C45}" sibTransId="{313E5F9D-966B-1642-8BF5-E910D3680735}"/>
    <dgm:cxn modelId="{3E11A7C1-EFAD-BF48-9068-C61A15792F68}" type="presOf" srcId="{28055E02-D462-934C-9BA8-B5348793D6C5}" destId="{92018E10-B0E0-3A41-8812-9A9FE149C3EB}" srcOrd="0" destOrd="0" presId="urn:microsoft.com/office/officeart/2005/8/layout/lProcess2"/>
    <dgm:cxn modelId="{0D545EC2-FE80-B948-A245-020E7D99622D}" type="presOf" srcId="{0B965D71-8105-3E40-917B-3681448E77C9}" destId="{809BB569-B85B-2046-A16A-4066C039BB65}" srcOrd="0" destOrd="0" presId="urn:microsoft.com/office/officeart/2005/8/layout/lProcess2"/>
    <dgm:cxn modelId="{915D3DCB-ABDA-C64F-B4B2-AC63F0BC5839}" srcId="{CF93D60E-0496-0F4C-B7E4-BE135C35DE00}" destId="{1A087E1D-76C1-FD4C-A402-E1768CB3F14B}" srcOrd="0" destOrd="0" parTransId="{76D8C19A-0250-1543-BD38-26A488C139C5}" sibTransId="{53F74E55-0094-9D40-8A2F-E537922BA316}"/>
    <dgm:cxn modelId="{766566CD-60BF-074E-8D6D-5A6DCCEE2AC3}" type="presOf" srcId="{118261ED-C8B1-3641-A73C-C6C63938AF49}" destId="{5FF2FB81-C0F0-FD47-A030-03874F110123}" srcOrd="0" destOrd="0" presId="urn:microsoft.com/office/officeart/2005/8/layout/lProcess2"/>
    <dgm:cxn modelId="{75558DCE-08DD-8A4E-8CA3-0FE89FB700EB}" type="presOf" srcId="{6199FD58-C2D9-014C-A5BD-121260C18766}" destId="{CAC2A41C-4A5E-9D46-9DF2-7800E961100A}" srcOrd="0" destOrd="0" presId="urn:microsoft.com/office/officeart/2005/8/layout/lProcess2"/>
    <dgm:cxn modelId="{0FE607D2-6FB1-444A-9DA9-BB68D55D8DAB}" srcId="{047576E9-539E-ED4B-9F21-C3F4DE332C6B}" destId="{6C692B69-32D6-A740-9B8A-CC9E0B7B1F38}" srcOrd="3" destOrd="0" parTransId="{DA6C54EB-4FD7-5A4E-8020-10DF6C0593D6}" sibTransId="{1B1D4529-1601-3540-A3C8-6E104D296D23}"/>
    <dgm:cxn modelId="{A0C55FD5-552A-494D-86D9-6C399A6DCF59}" srcId="{10B16694-1E06-1A49-87D3-BAAC64DC7AC6}" destId="{28055E02-D462-934C-9BA8-B5348793D6C5}" srcOrd="2" destOrd="0" parTransId="{E475B7D0-A14C-A245-B7A7-0738C4363229}" sibTransId="{F070A465-25FF-6345-BF7F-FE9DAFA406B1}"/>
    <dgm:cxn modelId="{B4BC7BDF-9C7A-A543-B58E-F8F5521A5F33}" srcId="{04510E9C-287F-FA4A-B9AD-74B35BEAB4CB}" destId="{26971464-B3D8-8C4C-9503-58DE2DBE6F0D}" srcOrd="2" destOrd="0" parTransId="{3EAE3403-4F70-A348-8D41-FE807ECA3509}" sibTransId="{EA091F8E-41DC-5943-B526-B3B1772768B7}"/>
    <dgm:cxn modelId="{1CCFE5E2-097B-FD4B-B276-F3F2818C395F}" srcId="{28055E02-D462-934C-9BA8-B5348793D6C5}" destId="{6FE9417F-D338-BC4A-8064-D2FF7EBE3B8D}" srcOrd="1" destOrd="0" parTransId="{ADBD0ED1-E35A-8240-BBEB-EA70CF7D8C27}" sibTransId="{972CBFDB-5359-A64C-9A50-DD4FA88C66AB}"/>
    <dgm:cxn modelId="{5296B5F3-4922-174F-8167-F4E1414E8C72}" type="presOf" srcId="{72DBC95B-491A-A54C-9528-05903733281D}" destId="{5AB9AE09-DD5B-6640-94BA-F4A3126E575E}" srcOrd="0" destOrd="0" presId="urn:microsoft.com/office/officeart/2005/8/layout/lProcess2"/>
    <dgm:cxn modelId="{F42BC8F7-2CC9-1B4B-8895-4DCEF9D0A929}" type="presOf" srcId="{28055E02-D462-934C-9BA8-B5348793D6C5}" destId="{4BC9999F-7B22-CB46-8AEE-19088967B4BD}" srcOrd="1" destOrd="0" presId="urn:microsoft.com/office/officeart/2005/8/layout/lProcess2"/>
    <dgm:cxn modelId="{B48AFC44-8715-B441-9A5E-7D10BEB97814}" type="presParOf" srcId="{90B655BE-EB35-174A-A40B-7593635581CB}" destId="{0FC8E459-041C-C54D-9689-F965423B7280}" srcOrd="0" destOrd="0" presId="urn:microsoft.com/office/officeart/2005/8/layout/lProcess2"/>
    <dgm:cxn modelId="{C5A5FAE8-F97D-6946-AC03-8288B9BA1256}" type="presParOf" srcId="{0FC8E459-041C-C54D-9689-F965423B7280}" destId="{4B5F2BC5-A0D7-B44F-BC52-AE84C5247DA6}" srcOrd="0" destOrd="0" presId="urn:microsoft.com/office/officeart/2005/8/layout/lProcess2"/>
    <dgm:cxn modelId="{70C58100-CCFE-524A-AF85-F0361380E926}" type="presParOf" srcId="{0FC8E459-041C-C54D-9689-F965423B7280}" destId="{D4E98606-48B7-DC4D-BFA0-2D907D496E71}" srcOrd="1" destOrd="0" presId="urn:microsoft.com/office/officeart/2005/8/layout/lProcess2"/>
    <dgm:cxn modelId="{FD1FEF68-5485-A24F-BB9B-C2BF5514BFBB}" type="presParOf" srcId="{0FC8E459-041C-C54D-9689-F965423B7280}" destId="{06F295D9-6561-7C4A-BEB0-4FE010C390BB}" srcOrd="2" destOrd="0" presId="urn:microsoft.com/office/officeart/2005/8/layout/lProcess2"/>
    <dgm:cxn modelId="{5A36FB63-6379-014C-92D2-59BCDB7B1A72}" type="presParOf" srcId="{06F295D9-6561-7C4A-BEB0-4FE010C390BB}" destId="{BFE005B5-8F51-4244-88FC-CBCD6B5A6971}" srcOrd="0" destOrd="0" presId="urn:microsoft.com/office/officeart/2005/8/layout/lProcess2"/>
    <dgm:cxn modelId="{243D564D-DC03-274F-A24D-62A6D32E719E}" type="presParOf" srcId="{BFE005B5-8F51-4244-88FC-CBCD6B5A6971}" destId="{18BCCB2B-9F0F-8A46-9112-C329367B3A58}" srcOrd="0" destOrd="0" presId="urn:microsoft.com/office/officeart/2005/8/layout/lProcess2"/>
    <dgm:cxn modelId="{096578AA-5D21-5949-A6F3-6EACB077DF5D}" type="presParOf" srcId="{BFE005B5-8F51-4244-88FC-CBCD6B5A6971}" destId="{BDF82D19-1300-1741-BE32-F49ED64DDB26}" srcOrd="1" destOrd="0" presId="urn:microsoft.com/office/officeart/2005/8/layout/lProcess2"/>
    <dgm:cxn modelId="{2A0FDCE7-D73E-144F-8D9C-2EF57A540700}" type="presParOf" srcId="{BFE005B5-8F51-4244-88FC-CBCD6B5A6971}" destId="{6DE6806A-EE55-EC42-A22B-1E7D90C2CA1B}" srcOrd="2" destOrd="0" presId="urn:microsoft.com/office/officeart/2005/8/layout/lProcess2"/>
    <dgm:cxn modelId="{8EB99934-F5BD-A745-A2DD-7078DF5E0F9B}" type="presParOf" srcId="{BFE005B5-8F51-4244-88FC-CBCD6B5A6971}" destId="{8CD287AA-CFE7-6E4F-A323-0DF2FA9A7D25}" srcOrd="3" destOrd="0" presId="urn:microsoft.com/office/officeart/2005/8/layout/lProcess2"/>
    <dgm:cxn modelId="{78FF5DE5-CE43-CA45-816F-A913DCC85382}" type="presParOf" srcId="{BFE005B5-8F51-4244-88FC-CBCD6B5A6971}" destId="{847B7841-BDF0-B24B-8D32-5F948DE87CAB}" srcOrd="4" destOrd="0" presId="urn:microsoft.com/office/officeart/2005/8/layout/lProcess2"/>
    <dgm:cxn modelId="{8025A470-1DEF-9343-BA0F-34333B177FEC}" type="presParOf" srcId="{90B655BE-EB35-174A-A40B-7593635581CB}" destId="{84F1B0B1-E34D-8E45-8A63-016FCAD8A2AB}" srcOrd="1" destOrd="0" presId="urn:microsoft.com/office/officeart/2005/8/layout/lProcess2"/>
    <dgm:cxn modelId="{0B0AF257-E7A2-5048-BC89-F88F1861D98B}" type="presParOf" srcId="{90B655BE-EB35-174A-A40B-7593635581CB}" destId="{86E3617C-F3A0-7A41-924C-B3590B851822}" srcOrd="2" destOrd="0" presId="urn:microsoft.com/office/officeart/2005/8/layout/lProcess2"/>
    <dgm:cxn modelId="{BC4E9742-B3AA-CC46-904D-239A8396A11B}" type="presParOf" srcId="{86E3617C-F3A0-7A41-924C-B3590B851822}" destId="{E36191CB-FBE5-7342-9912-D4A9CAC21137}" srcOrd="0" destOrd="0" presId="urn:microsoft.com/office/officeart/2005/8/layout/lProcess2"/>
    <dgm:cxn modelId="{C81CA132-C665-6745-8F06-1D88DCEE8295}" type="presParOf" srcId="{86E3617C-F3A0-7A41-924C-B3590B851822}" destId="{ACD1B5F8-3F36-5A46-B8C8-74BF4926FE72}" srcOrd="1" destOrd="0" presId="urn:microsoft.com/office/officeart/2005/8/layout/lProcess2"/>
    <dgm:cxn modelId="{8F0FAC37-5F42-4E40-AC10-FB27E86A75E3}" type="presParOf" srcId="{86E3617C-F3A0-7A41-924C-B3590B851822}" destId="{ABC30133-2E9C-0446-AC8A-04A31A9F11D8}" srcOrd="2" destOrd="0" presId="urn:microsoft.com/office/officeart/2005/8/layout/lProcess2"/>
    <dgm:cxn modelId="{4C453246-2309-9F4D-8FB6-710A306D8383}" type="presParOf" srcId="{ABC30133-2E9C-0446-AC8A-04A31A9F11D8}" destId="{E3EE0370-3871-7F4D-A6C0-8ED2F9515420}" srcOrd="0" destOrd="0" presId="urn:microsoft.com/office/officeart/2005/8/layout/lProcess2"/>
    <dgm:cxn modelId="{4E99B8EE-11B4-1241-8394-AB9EE5F8A7EC}" type="presParOf" srcId="{E3EE0370-3871-7F4D-A6C0-8ED2F9515420}" destId="{D17442A5-AEE4-5245-BEE0-2B0076AEFEC1}" srcOrd="0" destOrd="0" presId="urn:microsoft.com/office/officeart/2005/8/layout/lProcess2"/>
    <dgm:cxn modelId="{E6DD5516-01A1-634E-B155-9F4E75BB7B79}" type="presParOf" srcId="{E3EE0370-3871-7F4D-A6C0-8ED2F9515420}" destId="{AB5B9A3C-5830-3045-BDBE-9BA14F3D4DE0}" srcOrd="1" destOrd="0" presId="urn:microsoft.com/office/officeart/2005/8/layout/lProcess2"/>
    <dgm:cxn modelId="{06D85851-574A-A74A-9B14-6A0789A7AFBB}" type="presParOf" srcId="{E3EE0370-3871-7F4D-A6C0-8ED2F9515420}" destId="{C7CF23A9-991B-F943-B681-D19653E63C1F}" srcOrd="2" destOrd="0" presId="urn:microsoft.com/office/officeart/2005/8/layout/lProcess2"/>
    <dgm:cxn modelId="{1BA8455A-8CD1-BA4C-94C2-3070D657CFD0}" type="presParOf" srcId="{E3EE0370-3871-7F4D-A6C0-8ED2F9515420}" destId="{2F08032C-4F53-C549-AB08-8F98A9777703}" srcOrd="3" destOrd="0" presId="urn:microsoft.com/office/officeart/2005/8/layout/lProcess2"/>
    <dgm:cxn modelId="{E07D089E-7300-C445-8325-1A36B61B636A}" type="presParOf" srcId="{E3EE0370-3871-7F4D-A6C0-8ED2F9515420}" destId="{F3EF0A0C-B2D1-B140-B450-3F294B06BDA7}" srcOrd="4" destOrd="0" presId="urn:microsoft.com/office/officeart/2005/8/layout/lProcess2"/>
    <dgm:cxn modelId="{3F6E6B66-6019-8C4F-B669-C054B60B9BFD}" type="presParOf" srcId="{E3EE0370-3871-7F4D-A6C0-8ED2F9515420}" destId="{A70CF13D-64A8-5E48-81C9-93AF4D640D8A}" srcOrd="5" destOrd="0" presId="urn:microsoft.com/office/officeart/2005/8/layout/lProcess2"/>
    <dgm:cxn modelId="{958301CA-FFDB-CE48-94D8-ED6A59AF263A}" type="presParOf" srcId="{E3EE0370-3871-7F4D-A6C0-8ED2F9515420}" destId="{8A8F6550-76CA-094A-AB19-88B95F569619}" srcOrd="6" destOrd="0" presId="urn:microsoft.com/office/officeart/2005/8/layout/lProcess2"/>
    <dgm:cxn modelId="{A85504D3-FBCF-674B-A574-73BCFA2DEBD6}" type="presParOf" srcId="{90B655BE-EB35-174A-A40B-7593635581CB}" destId="{06DD9D5A-89FA-5D4B-AA93-C56DBA8006D6}" srcOrd="3" destOrd="0" presId="urn:microsoft.com/office/officeart/2005/8/layout/lProcess2"/>
    <dgm:cxn modelId="{373F2FAD-31BF-2143-8E13-54A7873429B7}" type="presParOf" srcId="{90B655BE-EB35-174A-A40B-7593635581CB}" destId="{F4E2A5EC-8381-B740-BA14-4BC19D40D73A}" srcOrd="4" destOrd="0" presId="urn:microsoft.com/office/officeart/2005/8/layout/lProcess2"/>
    <dgm:cxn modelId="{632137DE-0BE3-0044-AA0C-1F1330FDB1D0}" type="presParOf" srcId="{F4E2A5EC-8381-B740-BA14-4BC19D40D73A}" destId="{92018E10-B0E0-3A41-8812-9A9FE149C3EB}" srcOrd="0" destOrd="0" presId="urn:microsoft.com/office/officeart/2005/8/layout/lProcess2"/>
    <dgm:cxn modelId="{66B91634-4ACA-5A48-BC75-22D04685AB1A}" type="presParOf" srcId="{F4E2A5EC-8381-B740-BA14-4BC19D40D73A}" destId="{4BC9999F-7B22-CB46-8AEE-19088967B4BD}" srcOrd="1" destOrd="0" presId="urn:microsoft.com/office/officeart/2005/8/layout/lProcess2"/>
    <dgm:cxn modelId="{3160E6A9-9AFC-2645-BE58-92ACBF7D778C}" type="presParOf" srcId="{F4E2A5EC-8381-B740-BA14-4BC19D40D73A}" destId="{FF9EBA21-D2F4-094C-8787-ABE6FC61508E}" srcOrd="2" destOrd="0" presId="urn:microsoft.com/office/officeart/2005/8/layout/lProcess2"/>
    <dgm:cxn modelId="{6D61213C-D68F-C645-BC16-7A349BEF5778}" type="presParOf" srcId="{FF9EBA21-D2F4-094C-8787-ABE6FC61508E}" destId="{F5FEE2EF-6647-754C-A21E-7E42C9323F8A}" srcOrd="0" destOrd="0" presId="urn:microsoft.com/office/officeart/2005/8/layout/lProcess2"/>
    <dgm:cxn modelId="{3FD01257-24D6-664F-8FB2-4757274CF86F}" type="presParOf" srcId="{F5FEE2EF-6647-754C-A21E-7E42C9323F8A}" destId="{809BB569-B85B-2046-A16A-4066C039BB65}" srcOrd="0" destOrd="0" presId="urn:microsoft.com/office/officeart/2005/8/layout/lProcess2"/>
    <dgm:cxn modelId="{4889C683-48D5-D444-88A9-4732EC7CF0ED}" type="presParOf" srcId="{F5FEE2EF-6647-754C-A21E-7E42C9323F8A}" destId="{FCEDC2A0-272D-4D49-9576-7D7E19D2B42B}" srcOrd="1" destOrd="0" presId="urn:microsoft.com/office/officeart/2005/8/layout/lProcess2"/>
    <dgm:cxn modelId="{29E0C22C-4E8E-FE4A-B385-D39A958AFE44}" type="presParOf" srcId="{F5FEE2EF-6647-754C-A21E-7E42C9323F8A}" destId="{A14D0C56-D219-364B-A07F-DEF5D1FF2A12}" srcOrd="2" destOrd="0" presId="urn:microsoft.com/office/officeart/2005/8/layout/lProcess2"/>
    <dgm:cxn modelId="{83D7609E-BF3A-5845-9D03-BF83E0153A9C}" type="presParOf" srcId="{F5FEE2EF-6647-754C-A21E-7E42C9323F8A}" destId="{4D2A5086-B0B2-324F-8168-563202434436}" srcOrd="3" destOrd="0" presId="urn:microsoft.com/office/officeart/2005/8/layout/lProcess2"/>
    <dgm:cxn modelId="{BE5DA23A-3C4A-624A-A57A-677AC778D745}" type="presParOf" srcId="{F5FEE2EF-6647-754C-A21E-7E42C9323F8A}" destId="{E3BE6E47-19D9-4542-8D16-786ECC8383D7}" srcOrd="4" destOrd="0" presId="urn:microsoft.com/office/officeart/2005/8/layout/lProcess2"/>
    <dgm:cxn modelId="{77027692-0EB9-5848-BF2B-CCAAB15A8449}" type="presParOf" srcId="{90B655BE-EB35-174A-A40B-7593635581CB}" destId="{9341CF33-DBFA-754F-A676-9256FF6A36C2}" srcOrd="5" destOrd="0" presId="urn:microsoft.com/office/officeart/2005/8/layout/lProcess2"/>
    <dgm:cxn modelId="{5A1BD881-F113-BC48-B0C0-ABFC9414142B}" type="presParOf" srcId="{90B655BE-EB35-174A-A40B-7593635581CB}" destId="{231A241D-6E88-0049-8C0D-0CF2CA74DAB6}" srcOrd="6" destOrd="0" presId="urn:microsoft.com/office/officeart/2005/8/layout/lProcess2"/>
    <dgm:cxn modelId="{900C5C9C-1A70-6449-967F-901799A48E92}" type="presParOf" srcId="{231A241D-6E88-0049-8C0D-0CF2CA74DAB6}" destId="{5AB9AE09-DD5B-6640-94BA-F4A3126E575E}" srcOrd="0" destOrd="0" presId="urn:microsoft.com/office/officeart/2005/8/layout/lProcess2"/>
    <dgm:cxn modelId="{E6EF150E-4694-A74E-B59A-82CACB63223A}" type="presParOf" srcId="{231A241D-6E88-0049-8C0D-0CF2CA74DAB6}" destId="{017F7280-21F1-3342-970B-EC09946163A7}" srcOrd="1" destOrd="0" presId="urn:microsoft.com/office/officeart/2005/8/layout/lProcess2"/>
    <dgm:cxn modelId="{6C24BC0F-85B1-214E-88E6-782E06BA49AC}" type="presParOf" srcId="{231A241D-6E88-0049-8C0D-0CF2CA74DAB6}" destId="{73576A28-F851-D949-9B41-C28649FC79FA}" srcOrd="2" destOrd="0" presId="urn:microsoft.com/office/officeart/2005/8/layout/lProcess2"/>
    <dgm:cxn modelId="{60B456CE-FD87-0942-BC0D-A78275131E0D}" type="presParOf" srcId="{73576A28-F851-D949-9B41-C28649FC79FA}" destId="{43EB51AA-2C5F-CE40-850D-AC380FC473D3}" srcOrd="0" destOrd="0" presId="urn:microsoft.com/office/officeart/2005/8/layout/lProcess2"/>
    <dgm:cxn modelId="{B3ACA583-EE5A-E14A-86B0-117885EDA89F}" type="presParOf" srcId="{43EB51AA-2C5F-CE40-850D-AC380FC473D3}" destId="{57E8C356-836D-8248-B5BB-90E8ED060621}" srcOrd="0" destOrd="0" presId="urn:microsoft.com/office/officeart/2005/8/layout/lProcess2"/>
    <dgm:cxn modelId="{BAF96852-59E9-AA4F-B010-DE377DFE0051}" type="presParOf" srcId="{43EB51AA-2C5F-CE40-850D-AC380FC473D3}" destId="{0690FD98-8057-794E-BE20-1E7F4C2B535F}" srcOrd="1" destOrd="0" presId="urn:microsoft.com/office/officeart/2005/8/layout/lProcess2"/>
    <dgm:cxn modelId="{AF27261C-0CE8-C74F-A597-F3DAE61ABCD5}" type="presParOf" srcId="{43EB51AA-2C5F-CE40-850D-AC380FC473D3}" destId="{84ECAFBA-9706-624B-AD20-DEFEBFB555DB}" srcOrd="2" destOrd="0" presId="urn:microsoft.com/office/officeart/2005/8/layout/lProcess2"/>
    <dgm:cxn modelId="{A43678E1-B84C-A149-85DB-D14B26742607}" type="presParOf" srcId="{90B655BE-EB35-174A-A40B-7593635581CB}" destId="{5B34533C-EC76-5548-9D06-0465840FE6FB}" srcOrd="7" destOrd="0" presId="urn:microsoft.com/office/officeart/2005/8/layout/lProcess2"/>
    <dgm:cxn modelId="{E0166B19-2BB1-E643-AE0B-4A95C4A8A728}" type="presParOf" srcId="{90B655BE-EB35-174A-A40B-7593635581CB}" destId="{8F6C00EA-8661-EA47-9BFF-EBC26C6430DC}" srcOrd="8" destOrd="0" presId="urn:microsoft.com/office/officeart/2005/8/layout/lProcess2"/>
    <dgm:cxn modelId="{FBBF600F-3C4B-F74A-9A49-E07214CA372B}" type="presParOf" srcId="{8F6C00EA-8661-EA47-9BFF-EBC26C6430DC}" destId="{5FF2FB81-C0F0-FD47-A030-03874F110123}" srcOrd="0" destOrd="0" presId="urn:microsoft.com/office/officeart/2005/8/layout/lProcess2"/>
    <dgm:cxn modelId="{A42DAA7B-3FFC-EC46-B29C-48FACE99FF33}" type="presParOf" srcId="{8F6C00EA-8661-EA47-9BFF-EBC26C6430DC}" destId="{BBD3BEEF-3A35-614A-AE55-C7316CEF9EBE}" srcOrd="1" destOrd="0" presId="urn:microsoft.com/office/officeart/2005/8/layout/lProcess2"/>
    <dgm:cxn modelId="{3ED45BF6-2350-5045-9548-301397AD7BCE}" type="presParOf" srcId="{8F6C00EA-8661-EA47-9BFF-EBC26C6430DC}" destId="{F2C8AD25-2A97-9648-BC7B-9CE8826F21B2}" srcOrd="2" destOrd="0" presId="urn:microsoft.com/office/officeart/2005/8/layout/lProcess2"/>
    <dgm:cxn modelId="{8752D853-A34A-7445-A844-B60C51B2133B}" type="presParOf" srcId="{F2C8AD25-2A97-9648-BC7B-9CE8826F21B2}" destId="{E2E480B3-440D-2E4C-BC29-6199601790DF}" srcOrd="0" destOrd="0" presId="urn:microsoft.com/office/officeart/2005/8/layout/lProcess2"/>
    <dgm:cxn modelId="{DFEAA43A-C46D-1D4B-A993-4CCCD3E792EC}" type="presParOf" srcId="{E2E480B3-440D-2E4C-BC29-6199601790DF}" destId="{96A38585-FDF9-1A44-8BA6-A0E8B6962C6F}" srcOrd="0" destOrd="0" presId="urn:microsoft.com/office/officeart/2005/8/layout/lProcess2"/>
    <dgm:cxn modelId="{E52DE93E-F50A-BE46-8FD4-992E82AD13B7}" type="presParOf" srcId="{E2E480B3-440D-2E4C-BC29-6199601790DF}" destId="{9DF92C23-77A3-A04F-816C-3FD768680F9E}" srcOrd="1" destOrd="0" presId="urn:microsoft.com/office/officeart/2005/8/layout/lProcess2"/>
    <dgm:cxn modelId="{7D700CCA-ADCD-8942-AE30-BDEA22EF3700}" type="presParOf" srcId="{E2E480B3-440D-2E4C-BC29-6199601790DF}" destId="{996826EE-EF40-6647-9B84-AC53FCE38D22}" srcOrd="2" destOrd="0" presId="urn:microsoft.com/office/officeart/2005/8/layout/lProcess2"/>
    <dgm:cxn modelId="{D26620DE-8B10-F244-B3A6-9DB7A303F8F7}" type="presParOf" srcId="{E2E480B3-440D-2E4C-BC29-6199601790DF}" destId="{A358A7A9-4E48-6D45-AA89-B42179DDD9BC}" srcOrd="3" destOrd="0" presId="urn:microsoft.com/office/officeart/2005/8/layout/lProcess2"/>
    <dgm:cxn modelId="{48E1F4EE-05B2-A949-A30B-97B266832489}" type="presParOf" srcId="{E2E480B3-440D-2E4C-BC29-6199601790DF}" destId="{67CA087A-6E75-BC47-9262-DA097EE76791}" srcOrd="4" destOrd="0" presId="urn:microsoft.com/office/officeart/2005/8/layout/lProcess2"/>
    <dgm:cxn modelId="{743E796A-F67E-0C40-9715-423F8488B9D1}" type="presParOf" srcId="{E2E480B3-440D-2E4C-BC29-6199601790DF}" destId="{B5F147B8-52C0-ED44-815C-B8598FB8F3F9}" srcOrd="5" destOrd="0" presId="urn:microsoft.com/office/officeart/2005/8/layout/lProcess2"/>
    <dgm:cxn modelId="{582CF6DD-77C4-4C4F-BF1E-3C48A5C16E2A}" type="presParOf" srcId="{E2E480B3-440D-2E4C-BC29-6199601790DF}" destId="{CAC2A41C-4A5E-9D46-9DF2-7800E961100A}" srcOrd="6" destOrd="0" presId="urn:microsoft.com/office/officeart/2005/8/layout/lProcess2"/>
    <dgm:cxn modelId="{739386B1-3DAC-DD49-948E-B33CC4DFDA86}" type="presParOf" srcId="{90B655BE-EB35-174A-A40B-7593635581CB}" destId="{90E0C37D-3AF6-4843-B4DC-0CD41E75C6C1}" srcOrd="9" destOrd="0" presId="urn:microsoft.com/office/officeart/2005/8/layout/lProcess2"/>
    <dgm:cxn modelId="{A1575495-03E4-7C4C-8403-6CC20EC61917}" type="presParOf" srcId="{90B655BE-EB35-174A-A40B-7593635581CB}" destId="{7DDE03C6-12B2-8645-9DB7-566C69656311}" srcOrd="10" destOrd="0" presId="urn:microsoft.com/office/officeart/2005/8/layout/lProcess2"/>
    <dgm:cxn modelId="{4DE5303C-4A67-7D4F-B9A0-974BC991743E}" type="presParOf" srcId="{7DDE03C6-12B2-8645-9DB7-566C69656311}" destId="{0578579F-8826-654C-9953-E1C1F95A757E}" srcOrd="0" destOrd="0" presId="urn:microsoft.com/office/officeart/2005/8/layout/lProcess2"/>
    <dgm:cxn modelId="{6FE5A2FE-6319-014F-BF50-89BEB9CA9EF4}" type="presParOf" srcId="{7DDE03C6-12B2-8645-9DB7-566C69656311}" destId="{47FA94AE-BA22-3344-9E76-9B644796FD6E}" srcOrd="1" destOrd="0" presId="urn:microsoft.com/office/officeart/2005/8/layout/lProcess2"/>
    <dgm:cxn modelId="{18AB99A4-A89C-E548-A2A6-B98508B8E2D9}" type="presParOf" srcId="{7DDE03C6-12B2-8645-9DB7-566C69656311}" destId="{F9BF4CFD-D3B7-6B49-B419-81A2ECEF8BE2}" srcOrd="2" destOrd="0" presId="urn:microsoft.com/office/officeart/2005/8/layout/lProcess2"/>
    <dgm:cxn modelId="{B1B0C401-4D8E-2549-8566-D3FA75DDF32C}" type="presParOf" srcId="{F9BF4CFD-D3B7-6B49-B419-81A2ECEF8BE2}" destId="{5DF659B9-F342-8A45-B9E7-8435ECAB70CA}" srcOrd="0" destOrd="0" presId="urn:microsoft.com/office/officeart/2005/8/layout/lProcess2"/>
    <dgm:cxn modelId="{CB5F91E2-A355-244C-9262-26632FBFE92F}" type="presParOf" srcId="{5DF659B9-F342-8A45-B9E7-8435ECAB70CA}" destId="{06156A8B-05AF-A145-8FBC-9373EBC1CBC3}" srcOrd="0" destOrd="0" presId="urn:microsoft.com/office/officeart/2005/8/layout/lProcess2"/>
    <dgm:cxn modelId="{38A8487C-8F54-3D46-B98B-4AA613DFC9F8}" type="presParOf" srcId="{90B655BE-EB35-174A-A40B-7593635581CB}" destId="{9EA5E7BF-78DC-894D-B261-63791D1F1E28}" srcOrd="11" destOrd="0" presId="urn:microsoft.com/office/officeart/2005/8/layout/lProcess2"/>
    <dgm:cxn modelId="{C495523A-13CB-D040-80B3-5910BDC560E0}" type="presParOf" srcId="{90B655BE-EB35-174A-A40B-7593635581CB}" destId="{5BFD3617-EB9C-6F43-9A42-2CFC353C6948}" srcOrd="12" destOrd="0" presId="urn:microsoft.com/office/officeart/2005/8/layout/lProcess2"/>
    <dgm:cxn modelId="{7B3AA190-B70F-7940-AB27-89CDD7A0FCDC}" type="presParOf" srcId="{5BFD3617-EB9C-6F43-9A42-2CFC353C6948}" destId="{104A627C-B6DB-1646-B6CB-89A1FB255785}" srcOrd="0" destOrd="0" presId="urn:microsoft.com/office/officeart/2005/8/layout/lProcess2"/>
    <dgm:cxn modelId="{BACA0991-0519-D242-BF1A-61260E80EF22}" type="presParOf" srcId="{5BFD3617-EB9C-6F43-9A42-2CFC353C6948}" destId="{2D902D8A-32CF-2442-9328-226B5A94DB31}" srcOrd="1" destOrd="0" presId="urn:microsoft.com/office/officeart/2005/8/layout/lProcess2"/>
    <dgm:cxn modelId="{F0478DFE-D55D-374F-BC6A-3219FB90F819}" type="presParOf" srcId="{5BFD3617-EB9C-6F43-9A42-2CFC353C6948}" destId="{5F9F2C1E-DD37-9443-8646-E6D9B6E92A3C}" srcOrd="2" destOrd="0" presId="urn:microsoft.com/office/officeart/2005/8/layout/lProcess2"/>
    <dgm:cxn modelId="{CD455345-26C7-E445-877D-CC15A92A2D5A}" type="presParOf" srcId="{5F9F2C1E-DD37-9443-8646-E6D9B6E92A3C}" destId="{5AC03284-699A-2B4C-BACA-DCD0C2E2124A}" srcOrd="0" destOrd="0" presId="urn:microsoft.com/office/officeart/2005/8/layout/lProcess2"/>
    <dgm:cxn modelId="{7820527B-5E66-DF48-B06F-0175E7B4DE47}" type="presParOf" srcId="{5AC03284-699A-2B4C-BACA-DCD0C2E2124A}" destId="{6979C18D-48F5-FB4D-88D3-D74E9B90F6A5}" srcOrd="0" destOrd="0" presId="urn:microsoft.com/office/officeart/2005/8/layout/lProcess2"/>
    <dgm:cxn modelId="{54131816-A6B4-C544-93ED-8E3DB8867EFC}" type="presParOf" srcId="{5AC03284-699A-2B4C-BACA-DCD0C2E2124A}" destId="{A1E81767-F20D-2646-83C9-FA7C8D579B84}" srcOrd="1" destOrd="0" presId="urn:microsoft.com/office/officeart/2005/8/layout/lProcess2"/>
    <dgm:cxn modelId="{59E3D9B1-8D78-E341-AFE4-753A1411961E}" type="presParOf" srcId="{5AC03284-699A-2B4C-BACA-DCD0C2E2124A}" destId="{DF05D200-7DF4-9446-A582-444FCAF69749}" srcOrd="2" destOrd="0" presId="urn:microsoft.com/office/officeart/2005/8/layout/lProcess2"/>
    <dgm:cxn modelId="{0E2D88AB-CE53-F14A-901F-45E256FA929C}" type="presParOf" srcId="{5AC03284-699A-2B4C-BACA-DCD0C2E2124A}" destId="{6BF64D00-0AD0-B843-930A-F2CF2684E3D6}" srcOrd="3" destOrd="0" presId="urn:microsoft.com/office/officeart/2005/8/layout/lProcess2"/>
    <dgm:cxn modelId="{14186C85-CA33-3E45-A939-D6B566F53F4D}" type="presParOf" srcId="{5AC03284-699A-2B4C-BACA-DCD0C2E2124A}" destId="{8F3E7956-5013-D64C-B9AC-29337EE376D3}" srcOrd="4" destOrd="0" presId="urn:microsoft.com/office/officeart/2005/8/layout/lProcess2"/>
    <dgm:cxn modelId="{22ABFAB7-112D-1E4C-B385-75B2AB006006}" type="presParOf" srcId="{5AC03284-699A-2B4C-BACA-DCD0C2E2124A}" destId="{B71E63F8-B85F-EC41-8035-C89AC0728A88}" srcOrd="5" destOrd="0" presId="urn:microsoft.com/office/officeart/2005/8/layout/lProcess2"/>
    <dgm:cxn modelId="{F95D4D03-0027-954E-9834-70A9D203ECBF}" type="presParOf" srcId="{5AC03284-699A-2B4C-BACA-DCD0C2E2124A}" destId="{D04C911A-C3B7-394B-8020-1844B92E40A7}"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D70026-E8A7-8540-83F0-EAB01A50BC35}" type="doc">
      <dgm:prSet loTypeId="urn:microsoft.com/office/officeart/2005/8/layout/chevron1" loCatId="" qsTypeId="urn:microsoft.com/office/officeart/2005/8/quickstyle/simple4" qsCatId="simple" csTypeId="urn:microsoft.com/office/officeart/2005/8/colors/accent1_2" csCatId="accent1" phldr="1"/>
      <dgm:spPr/>
    </dgm:pt>
    <dgm:pt modelId="{C811CB2F-7D66-754D-9150-ECD79C593A57}">
      <dgm:prSet phldrT="[Text]"/>
      <dgm:spPr/>
      <dgm:t>
        <a:bodyPr/>
        <a:lstStyle/>
        <a:p>
          <a:r>
            <a:rPr lang="en-US" dirty="0"/>
            <a:t>ServiceNow Request Account</a:t>
          </a:r>
        </a:p>
      </dgm:t>
    </dgm:pt>
    <dgm:pt modelId="{0AD299ED-A2E6-0E40-AFC2-E47E57D00350}" type="parTrans" cxnId="{B6C34273-4C16-1C41-97AD-CDC138E9A482}">
      <dgm:prSet/>
      <dgm:spPr/>
      <dgm:t>
        <a:bodyPr/>
        <a:lstStyle/>
        <a:p>
          <a:endParaRPr lang="en-US"/>
        </a:p>
      </dgm:t>
    </dgm:pt>
    <dgm:pt modelId="{84CED056-87A6-C444-BE87-887C1069CE9F}" type="sibTrans" cxnId="{B6C34273-4C16-1C41-97AD-CDC138E9A482}">
      <dgm:prSet/>
      <dgm:spPr/>
      <dgm:t>
        <a:bodyPr/>
        <a:lstStyle/>
        <a:p>
          <a:endParaRPr lang="en-US"/>
        </a:p>
      </dgm:t>
    </dgm:pt>
    <dgm:pt modelId="{DE1F6AFC-236C-8049-B761-10D5204F76DE}">
      <dgm:prSet phldrT="[Text]"/>
      <dgm:spPr/>
      <dgm:t>
        <a:bodyPr/>
        <a:lstStyle/>
        <a:p>
          <a:r>
            <a:rPr lang="en-US" dirty="0"/>
            <a:t>Give AWS Account details</a:t>
          </a:r>
        </a:p>
      </dgm:t>
    </dgm:pt>
    <dgm:pt modelId="{A27EBC5B-BC0E-D74F-AE66-9A4AD2FFA1CD}" type="parTrans" cxnId="{915B0FD1-0189-7D4C-A0D1-6C67DF0E29E7}">
      <dgm:prSet/>
      <dgm:spPr/>
      <dgm:t>
        <a:bodyPr/>
        <a:lstStyle/>
        <a:p>
          <a:endParaRPr lang="en-US"/>
        </a:p>
      </dgm:t>
    </dgm:pt>
    <dgm:pt modelId="{FDF85246-EA3F-5B48-BF2A-BC79A4461508}" type="sibTrans" cxnId="{915B0FD1-0189-7D4C-A0D1-6C67DF0E29E7}">
      <dgm:prSet/>
      <dgm:spPr/>
      <dgm:t>
        <a:bodyPr/>
        <a:lstStyle/>
        <a:p>
          <a:endParaRPr lang="en-US"/>
        </a:p>
      </dgm:t>
    </dgm:pt>
    <dgm:pt modelId="{596EA17D-080E-A740-A400-DAB5612C3E0C}">
      <dgm:prSet phldrT="[Text]"/>
      <dgm:spPr/>
      <dgm:t>
        <a:bodyPr/>
        <a:lstStyle/>
        <a:p>
          <a:r>
            <a:rPr lang="en-US" dirty="0"/>
            <a:t>Estimate Budget (&lt;$100 typically)</a:t>
          </a:r>
        </a:p>
      </dgm:t>
    </dgm:pt>
    <dgm:pt modelId="{6EC6ACB5-AC87-B347-AB8F-DE2C872586F8}" type="parTrans" cxnId="{AC107B42-B976-164F-9B91-6A31BA998712}">
      <dgm:prSet/>
      <dgm:spPr/>
      <dgm:t>
        <a:bodyPr/>
        <a:lstStyle/>
        <a:p>
          <a:endParaRPr lang="en-US"/>
        </a:p>
      </dgm:t>
    </dgm:pt>
    <dgm:pt modelId="{115DCB03-1256-FB4A-9262-F1D57B6220FC}" type="sibTrans" cxnId="{AC107B42-B976-164F-9B91-6A31BA998712}">
      <dgm:prSet/>
      <dgm:spPr/>
      <dgm:t>
        <a:bodyPr/>
        <a:lstStyle/>
        <a:p>
          <a:endParaRPr lang="en-US"/>
        </a:p>
      </dgm:t>
    </dgm:pt>
    <dgm:pt modelId="{17DB93D6-CCD7-EF40-9BBD-22276868D4E9}">
      <dgm:prSet phldrT="[Text]"/>
      <dgm:spPr/>
      <dgm:t>
        <a:bodyPr/>
        <a:lstStyle/>
        <a:p>
          <a:r>
            <a:rPr lang="en-US" dirty="0"/>
            <a:t>Permissions for AWS Account (Admin for SE's)</a:t>
          </a:r>
        </a:p>
      </dgm:t>
    </dgm:pt>
    <dgm:pt modelId="{C554E231-9C49-CC48-8081-A55E167530BE}" type="parTrans" cxnId="{D7D1A2A2-1370-484D-8559-CF4B57DC7D8B}">
      <dgm:prSet/>
      <dgm:spPr/>
      <dgm:t>
        <a:bodyPr/>
        <a:lstStyle/>
        <a:p>
          <a:endParaRPr lang="en-US"/>
        </a:p>
      </dgm:t>
    </dgm:pt>
    <dgm:pt modelId="{94BFB91C-3C9D-1A45-B953-B6A68764ADF8}" type="sibTrans" cxnId="{D7D1A2A2-1370-484D-8559-CF4B57DC7D8B}">
      <dgm:prSet/>
      <dgm:spPr/>
      <dgm:t>
        <a:bodyPr/>
        <a:lstStyle/>
        <a:p>
          <a:endParaRPr lang="en-US"/>
        </a:p>
      </dgm:t>
    </dgm:pt>
    <dgm:pt modelId="{1F2C1071-43DC-184A-BA00-8D04D6D6C7A2}">
      <dgm:prSet phldrT="[Text]"/>
      <dgm:spPr/>
      <dgm:t>
        <a:bodyPr/>
        <a:lstStyle/>
        <a:p>
          <a:r>
            <a:rPr lang="en-US" dirty="0"/>
            <a:t>SE Name for Account</a:t>
          </a:r>
        </a:p>
      </dgm:t>
    </dgm:pt>
    <dgm:pt modelId="{FF51E5C2-0F37-694B-989F-5DB87434690A}" type="parTrans" cxnId="{90F87567-4011-F642-9DB5-152D84B5578C}">
      <dgm:prSet/>
      <dgm:spPr/>
      <dgm:t>
        <a:bodyPr/>
        <a:lstStyle/>
        <a:p>
          <a:endParaRPr lang="en-US"/>
        </a:p>
      </dgm:t>
    </dgm:pt>
    <dgm:pt modelId="{87C2FCAD-C541-7E49-93C9-666C5B43A1E0}" type="sibTrans" cxnId="{90F87567-4011-F642-9DB5-152D84B5578C}">
      <dgm:prSet/>
      <dgm:spPr/>
      <dgm:t>
        <a:bodyPr/>
        <a:lstStyle/>
        <a:p>
          <a:endParaRPr lang="en-US"/>
        </a:p>
      </dgm:t>
    </dgm:pt>
    <dgm:pt modelId="{2BD9590B-D7E6-F149-8CEC-89E41BC6CD56}" type="pres">
      <dgm:prSet presAssocID="{46D70026-E8A7-8540-83F0-EAB01A50BC35}" presName="Name0" presStyleCnt="0">
        <dgm:presLayoutVars>
          <dgm:dir/>
          <dgm:animLvl val="lvl"/>
          <dgm:resizeHandles val="exact"/>
        </dgm:presLayoutVars>
      </dgm:prSet>
      <dgm:spPr/>
    </dgm:pt>
    <dgm:pt modelId="{58E6ACEE-1765-A24C-AF08-6B019A5D6A95}" type="pres">
      <dgm:prSet presAssocID="{C811CB2F-7D66-754D-9150-ECD79C593A57}" presName="parTxOnly" presStyleLbl="node1" presStyleIdx="0" presStyleCnt="5">
        <dgm:presLayoutVars>
          <dgm:chMax val="0"/>
          <dgm:chPref val="0"/>
          <dgm:bulletEnabled val="1"/>
        </dgm:presLayoutVars>
      </dgm:prSet>
      <dgm:spPr/>
    </dgm:pt>
    <dgm:pt modelId="{A0E570F5-DDE8-244D-BB08-5B081BE4CF42}" type="pres">
      <dgm:prSet presAssocID="{84CED056-87A6-C444-BE87-887C1069CE9F}" presName="parTxOnlySpace" presStyleCnt="0"/>
      <dgm:spPr/>
    </dgm:pt>
    <dgm:pt modelId="{9F0AC098-915B-A142-8364-F157378C8861}" type="pres">
      <dgm:prSet presAssocID="{DE1F6AFC-236C-8049-B761-10D5204F76DE}" presName="parTxOnly" presStyleLbl="node1" presStyleIdx="1" presStyleCnt="5">
        <dgm:presLayoutVars>
          <dgm:chMax val="0"/>
          <dgm:chPref val="0"/>
          <dgm:bulletEnabled val="1"/>
        </dgm:presLayoutVars>
      </dgm:prSet>
      <dgm:spPr/>
    </dgm:pt>
    <dgm:pt modelId="{B75012FD-B6C4-7042-9C5E-726826FC84E6}" type="pres">
      <dgm:prSet presAssocID="{FDF85246-EA3F-5B48-BF2A-BC79A4461508}" presName="parTxOnlySpace" presStyleCnt="0"/>
      <dgm:spPr/>
    </dgm:pt>
    <dgm:pt modelId="{87F35321-5E05-9F48-A6F0-1CD3FE99195D}" type="pres">
      <dgm:prSet presAssocID="{1F2C1071-43DC-184A-BA00-8D04D6D6C7A2}" presName="parTxOnly" presStyleLbl="node1" presStyleIdx="2" presStyleCnt="5">
        <dgm:presLayoutVars>
          <dgm:chMax val="0"/>
          <dgm:chPref val="0"/>
          <dgm:bulletEnabled val="1"/>
        </dgm:presLayoutVars>
      </dgm:prSet>
      <dgm:spPr/>
    </dgm:pt>
    <dgm:pt modelId="{385AB8A9-ACF1-DE41-B8FB-70E7EFBBEC67}" type="pres">
      <dgm:prSet presAssocID="{87C2FCAD-C541-7E49-93C9-666C5B43A1E0}" presName="parTxOnlySpace" presStyleCnt="0"/>
      <dgm:spPr/>
    </dgm:pt>
    <dgm:pt modelId="{4B2ED1EB-2542-6B47-93BB-28B510D9BBA9}" type="pres">
      <dgm:prSet presAssocID="{596EA17D-080E-A740-A400-DAB5612C3E0C}" presName="parTxOnly" presStyleLbl="node1" presStyleIdx="3" presStyleCnt="5">
        <dgm:presLayoutVars>
          <dgm:chMax val="0"/>
          <dgm:chPref val="0"/>
          <dgm:bulletEnabled val="1"/>
        </dgm:presLayoutVars>
      </dgm:prSet>
      <dgm:spPr/>
    </dgm:pt>
    <dgm:pt modelId="{3EE5621B-F2E9-F34D-AD8D-7EE19CBEA4FD}" type="pres">
      <dgm:prSet presAssocID="{115DCB03-1256-FB4A-9262-F1D57B6220FC}" presName="parTxOnlySpace" presStyleCnt="0"/>
      <dgm:spPr/>
    </dgm:pt>
    <dgm:pt modelId="{31A047C5-E04E-4E45-B6E9-79C7386ED8EF}" type="pres">
      <dgm:prSet presAssocID="{17DB93D6-CCD7-EF40-9BBD-22276868D4E9}" presName="parTxOnly" presStyleLbl="node1" presStyleIdx="4" presStyleCnt="5">
        <dgm:presLayoutVars>
          <dgm:chMax val="0"/>
          <dgm:chPref val="0"/>
          <dgm:bulletEnabled val="1"/>
        </dgm:presLayoutVars>
      </dgm:prSet>
      <dgm:spPr/>
    </dgm:pt>
  </dgm:ptLst>
  <dgm:cxnLst>
    <dgm:cxn modelId="{9F021B26-8977-0A48-8D0B-88825F923332}" type="presOf" srcId="{596EA17D-080E-A740-A400-DAB5612C3E0C}" destId="{4B2ED1EB-2542-6B47-93BB-28B510D9BBA9}" srcOrd="0" destOrd="0" presId="urn:microsoft.com/office/officeart/2005/8/layout/chevron1"/>
    <dgm:cxn modelId="{35C6EC39-7704-1141-9525-2E280BDE8031}" type="presOf" srcId="{C811CB2F-7D66-754D-9150-ECD79C593A57}" destId="{58E6ACEE-1765-A24C-AF08-6B019A5D6A95}" srcOrd="0" destOrd="0" presId="urn:microsoft.com/office/officeart/2005/8/layout/chevron1"/>
    <dgm:cxn modelId="{AC107B42-B976-164F-9B91-6A31BA998712}" srcId="{46D70026-E8A7-8540-83F0-EAB01A50BC35}" destId="{596EA17D-080E-A740-A400-DAB5612C3E0C}" srcOrd="3" destOrd="0" parTransId="{6EC6ACB5-AC87-B347-AB8F-DE2C872586F8}" sibTransId="{115DCB03-1256-FB4A-9262-F1D57B6220FC}"/>
    <dgm:cxn modelId="{842D924A-0CF9-B545-83F9-12FFC39F8770}" type="presOf" srcId="{1F2C1071-43DC-184A-BA00-8D04D6D6C7A2}" destId="{87F35321-5E05-9F48-A6F0-1CD3FE99195D}" srcOrd="0" destOrd="0" presId="urn:microsoft.com/office/officeart/2005/8/layout/chevron1"/>
    <dgm:cxn modelId="{3D402260-9C39-E943-8A85-246D27702EBE}" type="presOf" srcId="{17DB93D6-CCD7-EF40-9BBD-22276868D4E9}" destId="{31A047C5-E04E-4E45-B6E9-79C7386ED8EF}" srcOrd="0" destOrd="0" presId="urn:microsoft.com/office/officeart/2005/8/layout/chevron1"/>
    <dgm:cxn modelId="{EAADFC65-7F7E-9442-BACE-D37203450678}" type="presOf" srcId="{DE1F6AFC-236C-8049-B761-10D5204F76DE}" destId="{9F0AC098-915B-A142-8364-F157378C8861}" srcOrd="0" destOrd="0" presId="urn:microsoft.com/office/officeart/2005/8/layout/chevron1"/>
    <dgm:cxn modelId="{90F87567-4011-F642-9DB5-152D84B5578C}" srcId="{46D70026-E8A7-8540-83F0-EAB01A50BC35}" destId="{1F2C1071-43DC-184A-BA00-8D04D6D6C7A2}" srcOrd="2" destOrd="0" parTransId="{FF51E5C2-0F37-694B-989F-5DB87434690A}" sibTransId="{87C2FCAD-C541-7E49-93C9-666C5B43A1E0}"/>
    <dgm:cxn modelId="{B6C34273-4C16-1C41-97AD-CDC138E9A482}" srcId="{46D70026-E8A7-8540-83F0-EAB01A50BC35}" destId="{C811CB2F-7D66-754D-9150-ECD79C593A57}" srcOrd="0" destOrd="0" parTransId="{0AD299ED-A2E6-0E40-AFC2-E47E57D00350}" sibTransId="{84CED056-87A6-C444-BE87-887C1069CE9F}"/>
    <dgm:cxn modelId="{D7D1A2A2-1370-484D-8559-CF4B57DC7D8B}" srcId="{46D70026-E8A7-8540-83F0-EAB01A50BC35}" destId="{17DB93D6-CCD7-EF40-9BBD-22276868D4E9}" srcOrd="4" destOrd="0" parTransId="{C554E231-9C49-CC48-8081-A55E167530BE}" sibTransId="{94BFB91C-3C9D-1A45-B953-B6A68764ADF8}"/>
    <dgm:cxn modelId="{9F640CA6-6F5C-A947-BA2A-AE959B6F303A}" type="presOf" srcId="{46D70026-E8A7-8540-83F0-EAB01A50BC35}" destId="{2BD9590B-D7E6-F149-8CEC-89E41BC6CD56}" srcOrd="0" destOrd="0" presId="urn:microsoft.com/office/officeart/2005/8/layout/chevron1"/>
    <dgm:cxn modelId="{915B0FD1-0189-7D4C-A0D1-6C67DF0E29E7}" srcId="{46D70026-E8A7-8540-83F0-EAB01A50BC35}" destId="{DE1F6AFC-236C-8049-B761-10D5204F76DE}" srcOrd="1" destOrd="0" parTransId="{A27EBC5B-BC0E-D74F-AE66-9A4AD2FFA1CD}" sibTransId="{FDF85246-EA3F-5B48-BF2A-BC79A4461508}"/>
    <dgm:cxn modelId="{1F117413-0ED1-EF40-8077-02EB7BDA83AA}" type="presParOf" srcId="{2BD9590B-D7E6-F149-8CEC-89E41BC6CD56}" destId="{58E6ACEE-1765-A24C-AF08-6B019A5D6A95}" srcOrd="0" destOrd="0" presId="urn:microsoft.com/office/officeart/2005/8/layout/chevron1"/>
    <dgm:cxn modelId="{74986E4F-FC48-024F-B92D-A373DA1C21D3}" type="presParOf" srcId="{2BD9590B-D7E6-F149-8CEC-89E41BC6CD56}" destId="{A0E570F5-DDE8-244D-BB08-5B081BE4CF42}" srcOrd="1" destOrd="0" presId="urn:microsoft.com/office/officeart/2005/8/layout/chevron1"/>
    <dgm:cxn modelId="{77DCFB4B-BA0E-CC45-B54D-5987796B8395}" type="presParOf" srcId="{2BD9590B-D7E6-F149-8CEC-89E41BC6CD56}" destId="{9F0AC098-915B-A142-8364-F157378C8861}" srcOrd="2" destOrd="0" presId="urn:microsoft.com/office/officeart/2005/8/layout/chevron1"/>
    <dgm:cxn modelId="{2C3F2229-0D51-F748-8925-B61DF49E3DA4}" type="presParOf" srcId="{2BD9590B-D7E6-F149-8CEC-89E41BC6CD56}" destId="{B75012FD-B6C4-7042-9C5E-726826FC84E6}" srcOrd="3" destOrd="0" presId="urn:microsoft.com/office/officeart/2005/8/layout/chevron1"/>
    <dgm:cxn modelId="{A9695FC9-934C-D944-B19B-CE3841DEF70A}" type="presParOf" srcId="{2BD9590B-D7E6-F149-8CEC-89E41BC6CD56}" destId="{87F35321-5E05-9F48-A6F0-1CD3FE99195D}" srcOrd="4" destOrd="0" presId="urn:microsoft.com/office/officeart/2005/8/layout/chevron1"/>
    <dgm:cxn modelId="{FCD0B1EE-3493-7F42-9382-E2D42A4EDDC4}" type="presParOf" srcId="{2BD9590B-D7E6-F149-8CEC-89E41BC6CD56}" destId="{385AB8A9-ACF1-DE41-B8FB-70E7EFBBEC67}" srcOrd="5" destOrd="0" presId="urn:microsoft.com/office/officeart/2005/8/layout/chevron1"/>
    <dgm:cxn modelId="{674F213A-E591-624E-83A9-0B5D543AF1CC}" type="presParOf" srcId="{2BD9590B-D7E6-F149-8CEC-89E41BC6CD56}" destId="{4B2ED1EB-2542-6B47-93BB-28B510D9BBA9}" srcOrd="6" destOrd="0" presId="urn:microsoft.com/office/officeart/2005/8/layout/chevron1"/>
    <dgm:cxn modelId="{311D7BDF-BBE9-3D41-91ED-B73D77CBB6DC}" type="presParOf" srcId="{2BD9590B-D7E6-F149-8CEC-89E41BC6CD56}" destId="{3EE5621B-F2E9-F34D-AD8D-7EE19CBEA4FD}" srcOrd="7" destOrd="0" presId="urn:microsoft.com/office/officeart/2005/8/layout/chevron1"/>
    <dgm:cxn modelId="{E2889C91-4CEB-8F4F-9B54-5D2E4CECE9C9}" type="presParOf" srcId="{2BD9590B-D7E6-F149-8CEC-89E41BC6CD56}" destId="{31A047C5-E04E-4E45-B6E9-79C7386ED8EF}"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D70026-E8A7-8540-83F0-EAB01A50BC35}" type="doc">
      <dgm:prSet loTypeId="urn:microsoft.com/office/officeart/2005/8/layout/chevron1" loCatId="" qsTypeId="urn:microsoft.com/office/officeart/2005/8/quickstyle/simple4" qsCatId="simple" csTypeId="urn:microsoft.com/office/officeart/2005/8/colors/accent1_2" csCatId="accent1" phldr="1"/>
      <dgm:spPr/>
    </dgm:pt>
    <dgm:pt modelId="{C811CB2F-7D66-754D-9150-ECD79C593A57}">
      <dgm:prSet phldrT="[Text]"/>
      <dgm:spPr/>
      <dgm:t>
        <a:bodyPr/>
        <a:lstStyle/>
        <a:p>
          <a:r>
            <a:rPr lang="en-US" dirty="0"/>
            <a:t>ServiceNow Transfer AWS Account</a:t>
          </a:r>
        </a:p>
      </dgm:t>
    </dgm:pt>
    <dgm:pt modelId="{0AD299ED-A2E6-0E40-AFC2-E47E57D00350}" type="parTrans" cxnId="{B6C34273-4C16-1C41-97AD-CDC138E9A482}">
      <dgm:prSet/>
      <dgm:spPr/>
      <dgm:t>
        <a:bodyPr/>
        <a:lstStyle/>
        <a:p>
          <a:endParaRPr lang="en-US"/>
        </a:p>
      </dgm:t>
    </dgm:pt>
    <dgm:pt modelId="{84CED056-87A6-C444-BE87-887C1069CE9F}" type="sibTrans" cxnId="{B6C34273-4C16-1C41-97AD-CDC138E9A482}">
      <dgm:prSet/>
      <dgm:spPr/>
      <dgm:t>
        <a:bodyPr/>
        <a:lstStyle/>
        <a:p>
          <a:endParaRPr lang="en-US"/>
        </a:p>
      </dgm:t>
    </dgm:pt>
    <dgm:pt modelId="{DE1F6AFC-236C-8049-B761-10D5204F76DE}">
      <dgm:prSet phldrT="[Text]"/>
      <dgm:spPr/>
      <dgm:t>
        <a:bodyPr/>
        <a:lstStyle/>
        <a:p>
          <a:r>
            <a:rPr lang="en-US" dirty="0"/>
            <a:t>AWS Account Name </a:t>
          </a:r>
        </a:p>
      </dgm:t>
    </dgm:pt>
    <dgm:pt modelId="{A27EBC5B-BC0E-D74F-AE66-9A4AD2FFA1CD}" type="parTrans" cxnId="{915B0FD1-0189-7D4C-A0D1-6C67DF0E29E7}">
      <dgm:prSet/>
      <dgm:spPr/>
      <dgm:t>
        <a:bodyPr/>
        <a:lstStyle/>
        <a:p>
          <a:endParaRPr lang="en-US"/>
        </a:p>
      </dgm:t>
    </dgm:pt>
    <dgm:pt modelId="{FDF85246-EA3F-5B48-BF2A-BC79A4461508}" type="sibTrans" cxnId="{915B0FD1-0189-7D4C-A0D1-6C67DF0E29E7}">
      <dgm:prSet/>
      <dgm:spPr/>
      <dgm:t>
        <a:bodyPr/>
        <a:lstStyle/>
        <a:p>
          <a:endParaRPr lang="en-US"/>
        </a:p>
      </dgm:t>
    </dgm:pt>
    <dgm:pt modelId="{596EA17D-080E-A740-A400-DAB5612C3E0C}">
      <dgm:prSet phldrT="[Text]"/>
      <dgm:spPr/>
      <dgm:t>
        <a:bodyPr/>
        <a:lstStyle/>
        <a:p>
          <a:r>
            <a:rPr lang="en-US" dirty="0"/>
            <a:t>Estimate Budget (&lt;$100 typically)</a:t>
          </a:r>
        </a:p>
      </dgm:t>
    </dgm:pt>
    <dgm:pt modelId="{6EC6ACB5-AC87-B347-AB8F-DE2C872586F8}" type="parTrans" cxnId="{AC107B42-B976-164F-9B91-6A31BA998712}">
      <dgm:prSet/>
      <dgm:spPr/>
      <dgm:t>
        <a:bodyPr/>
        <a:lstStyle/>
        <a:p>
          <a:endParaRPr lang="en-US"/>
        </a:p>
      </dgm:t>
    </dgm:pt>
    <dgm:pt modelId="{115DCB03-1256-FB4A-9262-F1D57B6220FC}" type="sibTrans" cxnId="{AC107B42-B976-164F-9B91-6A31BA998712}">
      <dgm:prSet/>
      <dgm:spPr/>
      <dgm:t>
        <a:bodyPr/>
        <a:lstStyle/>
        <a:p>
          <a:endParaRPr lang="en-US"/>
        </a:p>
      </dgm:t>
    </dgm:pt>
    <dgm:pt modelId="{17DB93D6-CCD7-EF40-9BBD-22276868D4E9}">
      <dgm:prSet phldrT="[Text]"/>
      <dgm:spPr/>
      <dgm:t>
        <a:bodyPr/>
        <a:lstStyle/>
        <a:p>
          <a:r>
            <a:rPr lang="en-US" dirty="0"/>
            <a:t>Account Transfer Process</a:t>
          </a:r>
        </a:p>
      </dgm:t>
    </dgm:pt>
    <dgm:pt modelId="{C554E231-9C49-CC48-8081-A55E167530BE}" type="parTrans" cxnId="{D7D1A2A2-1370-484D-8559-CF4B57DC7D8B}">
      <dgm:prSet/>
      <dgm:spPr/>
      <dgm:t>
        <a:bodyPr/>
        <a:lstStyle/>
        <a:p>
          <a:endParaRPr lang="en-US"/>
        </a:p>
      </dgm:t>
    </dgm:pt>
    <dgm:pt modelId="{94BFB91C-3C9D-1A45-B953-B6A68764ADF8}" type="sibTrans" cxnId="{D7D1A2A2-1370-484D-8559-CF4B57DC7D8B}">
      <dgm:prSet/>
      <dgm:spPr/>
      <dgm:t>
        <a:bodyPr/>
        <a:lstStyle/>
        <a:p>
          <a:endParaRPr lang="en-US"/>
        </a:p>
      </dgm:t>
    </dgm:pt>
    <dgm:pt modelId="{1F2C1071-43DC-184A-BA00-8D04D6D6C7A2}">
      <dgm:prSet phldrT="[Text]"/>
      <dgm:spPr/>
      <dgm:t>
        <a:bodyPr/>
        <a:lstStyle/>
        <a:p>
          <a:r>
            <a:rPr lang="en-US" dirty="0"/>
            <a:t>Permission Level Requested (Admin for SE's)</a:t>
          </a:r>
        </a:p>
      </dgm:t>
    </dgm:pt>
    <dgm:pt modelId="{FF51E5C2-0F37-694B-989F-5DB87434690A}" type="parTrans" cxnId="{90F87567-4011-F642-9DB5-152D84B5578C}">
      <dgm:prSet/>
      <dgm:spPr/>
      <dgm:t>
        <a:bodyPr/>
        <a:lstStyle/>
        <a:p>
          <a:endParaRPr lang="en-US"/>
        </a:p>
      </dgm:t>
    </dgm:pt>
    <dgm:pt modelId="{87C2FCAD-C541-7E49-93C9-666C5B43A1E0}" type="sibTrans" cxnId="{90F87567-4011-F642-9DB5-152D84B5578C}">
      <dgm:prSet/>
      <dgm:spPr/>
      <dgm:t>
        <a:bodyPr/>
        <a:lstStyle/>
        <a:p>
          <a:endParaRPr lang="en-US"/>
        </a:p>
      </dgm:t>
    </dgm:pt>
    <dgm:pt modelId="{C8F2EFF4-98E9-A144-B8A8-48E0965622AD}">
      <dgm:prSet phldrT="[Text]"/>
      <dgm:spPr/>
      <dgm:t>
        <a:bodyPr/>
        <a:lstStyle/>
        <a:p>
          <a:r>
            <a:rPr lang="en-US" dirty="0"/>
            <a:t>Upload </a:t>
          </a:r>
          <a:r>
            <a:rPr lang="en-US"/>
            <a:t>Key Transfer to box folder</a:t>
          </a:r>
          <a:endParaRPr lang="en-US" dirty="0"/>
        </a:p>
      </dgm:t>
    </dgm:pt>
    <dgm:pt modelId="{21425426-1C12-8842-A125-AE1C2A3ECCF4}" type="parTrans" cxnId="{C19FA69A-CF1D-3D4D-B797-79C00030BD95}">
      <dgm:prSet/>
      <dgm:spPr/>
      <dgm:t>
        <a:bodyPr/>
        <a:lstStyle/>
        <a:p>
          <a:endParaRPr lang="en-US"/>
        </a:p>
      </dgm:t>
    </dgm:pt>
    <dgm:pt modelId="{426AC305-B8EE-5E40-B9A5-E820522522C4}" type="sibTrans" cxnId="{C19FA69A-CF1D-3D4D-B797-79C00030BD95}">
      <dgm:prSet/>
      <dgm:spPr/>
      <dgm:t>
        <a:bodyPr/>
        <a:lstStyle/>
        <a:p>
          <a:endParaRPr lang="en-US"/>
        </a:p>
      </dgm:t>
    </dgm:pt>
    <dgm:pt modelId="{2BD9590B-D7E6-F149-8CEC-89E41BC6CD56}" type="pres">
      <dgm:prSet presAssocID="{46D70026-E8A7-8540-83F0-EAB01A50BC35}" presName="Name0" presStyleCnt="0">
        <dgm:presLayoutVars>
          <dgm:dir/>
          <dgm:animLvl val="lvl"/>
          <dgm:resizeHandles val="exact"/>
        </dgm:presLayoutVars>
      </dgm:prSet>
      <dgm:spPr/>
    </dgm:pt>
    <dgm:pt modelId="{58E6ACEE-1765-A24C-AF08-6B019A5D6A95}" type="pres">
      <dgm:prSet presAssocID="{C811CB2F-7D66-754D-9150-ECD79C593A57}" presName="parTxOnly" presStyleLbl="node1" presStyleIdx="0" presStyleCnt="6">
        <dgm:presLayoutVars>
          <dgm:chMax val="0"/>
          <dgm:chPref val="0"/>
          <dgm:bulletEnabled val="1"/>
        </dgm:presLayoutVars>
      </dgm:prSet>
      <dgm:spPr/>
    </dgm:pt>
    <dgm:pt modelId="{A0E570F5-DDE8-244D-BB08-5B081BE4CF42}" type="pres">
      <dgm:prSet presAssocID="{84CED056-87A6-C444-BE87-887C1069CE9F}" presName="parTxOnlySpace" presStyleCnt="0"/>
      <dgm:spPr/>
    </dgm:pt>
    <dgm:pt modelId="{9F0AC098-915B-A142-8364-F157378C8861}" type="pres">
      <dgm:prSet presAssocID="{DE1F6AFC-236C-8049-B761-10D5204F76DE}" presName="parTxOnly" presStyleLbl="node1" presStyleIdx="1" presStyleCnt="6">
        <dgm:presLayoutVars>
          <dgm:chMax val="0"/>
          <dgm:chPref val="0"/>
          <dgm:bulletEnabled val="1"/>
        </dgm:presLayoutVars>
      </dgm:prSet>
      <dgm:spPr/>
    </dgm:pt>
    <dgm:pt modelId="{B75012FD-B6C4-7042-9C5E-726826FC84E6}" type="pres">
      <dgm:prSet presAssocID="{FDF85246-EA3F-5B48-BF2A-BC79A4461508}" presName="parTxOnlySpace" presStyleCnt="0"/>
      <dgm:spPr/>
    </dgm:pt>
    <dgm:pt modelId="{87F35321-5E05-9F48-A6F0-1CD3FE99195D}" type="pres">
      <dgm:prSet presAssocID="{1F2C1071-43DC-184A-BA00-8D04D6D6C7A2}" presName="parTxOnly" presStyleLbl="node1" presStyleIdx="2" presStyleCnt="6">
        <dgm:presLayoutVars>
          <dgm:chMax val="0"/>
          <dgm:chPref val="0"/>
          <dgm:bulletEnabled val="1"/>
        </dgm:presLayoutVars>
      </dgm:prSet>
      <dgm:spPr/>
    </dgm:pt>
    <dgm:pt modelId="{385AB8A9-ACF1-DE41-B8FB-70E7EFBBEC67}" type="pres">
      <dgm:prSet presAssocID="{87C2FCAD-C541-7E49-93C9-666C5B43A1E0}" presName="parTxOnlySpace" presStyleCnt="0"/>
      <dgm:spPr/>
    </dgm:pt>
    <dgm:pt modelId="{4B2ED1EB-2542-6B47-93BB-28B510D9BBA9}" type="pres">
      <dgm:prSet presAssocID="{596EA17D-080E-A740-A400-DAB5612C3E0C}" presName="parTxOnly" presStyleLbl="node1" presStyleIdx="3" presStyleCnt="6">
        <dgm:presLayoutVars>
          <dgm:chMax val="0"/>
          <dgm:chPref val="0"/>
          <dgm:bulletEnabled val="1"/>
        </dgm:presLayoutVars>
      </dgm:prSet>
      <dgm:spPr/>
    </dgm:pt>
    <dgm:pt modelId="{3EE5621B-F2E9-F34D-AD8D-7EE19CBEA4FD}" type="pres">
      <dgm:prSet presAssocID="{115DCB03-1256-FB4A-9262-F1D57B6220FC}" presName="parTxOnlySpace" presStyleCnt="0"/>
      <dgm:spPr/>
    </dgm:pt>
    <dgm:pt modelId="{31A047C5-E04E-4E45-B6E9-79C7386ED8EF}" type="pres">
      <dgm:prSet presAssocID="{17DB93D6-CCD7-EF40-9BBD-22276868D4E9}" presName="parTxOnly" presStyleLbl="node1" presStyleIdx="4" presStyleCnt="6">
        <dgm:presLayoutVars>
          <dgm:chMax val="0"/>
          <dgm:chPref val="0"/>
          <dgm:bulletEnabled val="1"/>
        </dgm:presLayoutVars>
      </dgm:prSet>
      <dgm:spPr/>
    </dgm:pt>
    <dgm:pt modelId="{58A3845A-0A99-954A-A71C-C7CA462F3D5C}" type="pres">
      <dgm:prSet presAssocID="{94BFB91C-3C9D-1A45-B953-B6A68764ADF8}" presName="parTxOnlySpace" presStyleCnt="0"/>
      <dgm:spPr/>
    </dgm:pt>
    <dgm:pt modelId="{4362402F-5386-0940-923A-68BDAD94386E}" type="pres">
      <dgm:prSet presAssocID="{C8F2EFF4-98E9-A144-B8A8-48E0965622AD}" presName="parTxOnly" presStyleLbl="node1" presStyleIdx="5" presStyleCnt="6">
        <dgm:presLayoutVars>
          <dgm:chMax val="0"/>
          <dgm:chPref val="0"/>
          <dgm:bulletEnabled val="1"/>
        </dgm:presLayoutVars>
      </dgm:prSet>
      <dgm:spPr/>
    </dgm:pt>
  </dgm:ptLst>
  <dgm:cxnLst>
    <dgm:cxn modelId="{07CB682E-B6DB-2743-A9CF-3D5B603B78E5}" type="presOf" srcId="{DE1F6AFC-236C-8049-B761-10D5204F76DE}" destId="{9F0AC098-915B-A142-8364-F157378C8861}" srcOrd="0" destOrd="0" presId="urn:microsoft.com/office/officeart/2005/8/layout/chevron1"/>
    <dgm:cxn modelId="{AC107B42-B976-164F-9B91-6A31BA998712}" srcId="{46D70026-E8A7-8540-83F0-EAB01A50BC35}" destId="{596EA17D-080E-A740-A400-DAB5612C3E0C}" srcOrd="3" destOrd="0" parTransId="{6EC6ACB5-AC87-B347-AB8F-DE2C872586F8}" sibTransId="{115DCB03-1256-FB4A-9262-F1D57B6220FC}"/>
    <dgm:cxn modelId="{3A5EDD45-DCE9-9A42-953A-6C341D72FB6A}" type="presOf" srcId="{1F2C1071-43DC-184A-BA00-8D04D6D6C7A2}" destId="{87F35321-5E05-9F48-A6F0-1CD3FE99195D}" srcOrd="0" destOrd="0" presId="urn:microsoft.com/office/officeart/2005/8/layout/chevron1"/>
    <dgm:cxn modelId="{CB282757-C1FC-8F40-BF1A-90356390A986}" type="presOf" srcId="{C811CB2F-7D66-754D-9150-ECD79C593A57}" destId="{58E6ACEE-1765-A24C-AF08-6B019A5D6A95}" srcOrd="0" destOrd="0" presId="urn:microsoft.com/office/officeart/2005/8/layout/chevron1"/>
    <dgm:cxn modelId="{90F87567-4011-F642-9DB5-152D84B5578C}" srcId="{46D70026-E8A7-8540-83F0-EAB01A50BC35}" destId="{1F2C1071-43DC-184A-BA00-8D04D6D6C7A2}" srcOrd="2" destOrd="0" parTransId="{FF51E5C2-0F37-694B-989F-5DB87434690A}" sibTransId="{87C2FCAD-C541-7E49-93C9-666C5B43A1E0}"/>
    <dgm:cxn modelId="{5F162271-7E4B-A646-9779-5B4AA2A3A7EB}" type="presOf" srcId="{46D70026-E8A7-8540-83F0-EAB01A50BC35}" destId="{2BD9590B-D7E6-F149-8CEC-89E41BC6CD56}" srcOrd="0" destOrd="0" presId="urn:microsoft.com/office/officeart/2005/8/layout/chevron1"/>
    <dgm:cxn modelId="{B6C34273-4C16-1C41-97AD-CDC138E9A482}" srcId="{46D70026-E8A7-8540-83F0-EAB01A50BC35}" destId="{C811CB2F-7D66-754D-9150-ECD79C593A57}" srcOrd="0" destOrd="0" parTransId="{0AD299ED-A2E6-0E40-AFC2-E47E57D00350}" sibTransId="{84CED056-87A6-C444-BE87-887C1069CE9F}"/>
    <dgm:cxn modelId="{C19FA69A-CF1D-3D4D-B797-79C00030BD95}" srcId="{46D70026-E8A7-8540-83F0-EAB01A50BC35}" destId="{C8F2EFF4-98E9-A144-B8A8-48E0965622AD}" srcOrd="5" destOrd="0" parTransId="{21425426-1C12-8842-A125-AE1C2A3ECCF4}" sibTransId="{426AC305-B8EE-5E40-B9A5-E820522522C4}"/>
    <dgm:cxn modelId="{D7D1A2A2-1370-484D-8559-CF4B57DC7D8B}" srcId="{46D70026-E8A7-8540-83F0-EAB01A50BC35}" destId="{17DB93D6-CCD7-EF40-9BBD-22276868D4E9}" srcOrd="4" destOrd="0" parTransId="{C554E231-9C49-CC48-8081-A55E167530BE}" sibTransId="{94BFB91C-3C9D-1A45-B953-B6A68764ADF8}"/>
    <dgm:cxn modelId="{2141D5B0-20F5-9048-BC3C-81C58251EA9D}" type="presOf" srcId="{17DB93D6-CCD7-EF40-9BBD-22276868D4E9}" destId="{31A047C5-E04E-4E45-B6E9-79C7386ED8EF}" srcOrd="0" destOrd="0" presId="urn:microsoft.com/office/officeart/2005/8/layout/chevron1"/>
    <dgm:cxn modelId="{77F312C7-E0E8-3C41-BB69-A4B95E30524F}" type="presOf" srcId="{596EA17D-080E-A740-A400-DAB5612C3E0C}" destId="{4B2ED1EB-2542-6B47-93BB-28B510D9BBA9}" srcOrd="0" destOrd="0" presId="urn:microsoft.com/office/officeart/2005/8/layout/chevron1"/>
    <dgm:cxn modelId="{915B0FD1-0189-7D4C-A0D1-6C67DF0E29E7}" srcId="{46D70026-E8A7-8540-83F0-EAB01A50BC35}" destId="{DE1F6AFC-236C-8049-B761-10D5204F76DE}" srcOrd="1" destOrd="0" parTransId="{A27EBC5B-BC0E-D74F-AE66-9A4AD2FFA1CD}" sibTransId="{FDF85246-EA3F-5B48-BF2A-BC79A4461508}"/>
    <dgm:cxn modelId="{E73054F1-1150-D04F-B3A3-27863661A12B}" type="presOf" srcId="{C8F2EFF4-98E9-A144-B8A8-48E0965622AD}" destId="{4362402F-5386-0940-923A-68BDAD94386E}" srcOrd="0" destOrd="0" presId="urn:microsoft.com/office/officeart/2005/8/layout/chevron1"/>
    <dgm:cxn modelId="{D1180593-3369-A640-93C1-248AD56825F9}" type="presParOf" srcId="{2BD9590B-D7E6-F149-8CEC-89E41BC6CD56}" destId="{58E6ACEE-1765-A24C-AF08-6B019A5D6A95}" srcOrd="0" destOrd="0" presId="urn:microsoft.com/office/officeart/2005/8/layout/chevron1"/>
    <dgm:cxn modelId="{0102E76B-3DC2-A74E-B4AF-4E4906F28BBF}" type="presParOf" srcId="{2BD9590B-D7E6-F149-8CEC-89E41BC6CD56}" destId="{A0E570F5-DDE8-244D-BB08-5B081BE4CF42}" srcOrd="1" destOrd="0" presId="urn:microsoft.com/office/officeart/2005/8/layout/chevron1"/>
    <dgm:cxn modelId="{302C9411-C436-E947-BEC3-50784C80156D}" type="presParOf" srcId="{2BD9590B-D7E6-F149-8CEC-89E41BC6CD56}" destId="{9F0AC098-915B-A142-8364-F157378C8861}" srcOrd="2" destOrd="0" presId="urn:microsoft.com/office/officeart/2005/8/layout/chevron1"/>
    <dgm:cxn modelId="{1A0585EA-F5C1-F445-8FD8-DAB870691875}" type="presParOf" srcId="{2BD9590B-D7E6-F149-8CEC-89E41BC6CD56}" destId="{B75012FD-B6C4-7042-9C5E-726826FC84E6}" srcOrd="3" destOrd="0" presId="urn:microsoft.com/office/officeart/2005/8/layout/chevron1"/>
    <dgm:cxn modelId="{FCB19BB3-28CB-934F-B2AA-5043616FAEBF}" type="presParOf" srcId="{2BD9590B-D7E6-F149-8CEC-89E41BC6CD56}" destId="{87F35321-5E05-9F48-A6F0-1CD3FE99195D}" srcOrd="4" destOrd="0" presId="urn:microsoft.com/office/officeart/2005/8/layout/chevron1"/>
    <dgm:cxn modelId="{B3D129B4-88B6-A741-AA32-5ADD458F7E05}" type="presParOf" srcId="{2BD9590B-D7E6-F149-8CEC-89E41BC6CD56}" destId="{385AB8A9-ACF1-DE41-B8FB-70E7EFBBEC67}" srcOrd="5" destOrd="0" presId="urn:microsoft.com/office/officeart/2005/8/layout/chevron1"/>
    <dgm:cxn modelId="{931F758D-4367-DB4F-871F-8F6363DB37E3}" type="presParOf" srcId="{2BD9590B-D7E6-F149-8CEC-89E41BC6CD56}" destId="{4B2ED1EB-2542-6B47-93BB-28B510D9BBA9}" srcOrd="6" destOrd="0" presId="urn:microsoft.com/office/officeart/2005/8/layout/chevron1"/>
    <dgm:cxn modelId="{F019FC12-983D-D344-AADA-0A2D0AA19369}" type="presParOf" srcId="{2BD9590B-D7E6-F149-8CEC-89E41BC6CD56}" destId="{3EE5621B-F2E9-F34D-AD8D-7EE19CBEA4FD}" srcOrd="7" destOrd="0" presId="urn:microsoft.com/office/officeart/2005/8/layout/chevron1"/>
    <dgm:cxn modelId="{E19036EB-AE36-0846-ABD9-1BA75F3E3518}" type="presParOf" srcId="{2BD9590B-D7E6-F149-8CEC-89E41BC6CD56}" destId="{31A047C5-E04E-4E45-B6E9-79C7386ED8EF}" srcOrd="8" destOrd="0" presId="urn:microsoft.com/office/officeart/2005/8/layout/chevron1"/>
    <dgm:cxn modelId="{B77606D2-5888-E048-8CD5-68C86ADEE4AB}" type="presParOf" srcId="{2BD9590B-D7E6-F149-8CEC-89E41BC6CD56}" destId="{58A3845A-0A99-954A-A71C-C7CA462F3D5C}" srcOrd="9" destOrd="0" presId="urn:microsoft.com/office/officeart/2005/8/layout/chevron1"/>
    <dgm:cxn modelId="{BF0859E8-4492-8D42-BB17-6027E7EC0E7A}" type="presParOf" srcId="{2BD9590B-D7E6-F149-8CEC-89E41BC6CD56}" destId="{4362402F-5386-0940-923A-68BDAD94386E}"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F2BC5-A0D7-B44F-BC52-AE84C5247DA6}">
      <dsp:nvSpPr>
        <dsp:cNvPr id="0" name=""/>
        <dsp:cNvSpPr/>
      </dsp:nvSpPr>
      <dsp:spPr>
        <a:xfrm>
          <a:off x="6144"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ysClr val="windowText" lastClr="000000"/>
              </a:solidFill>
            </a:rPr>
            <a:t>Getting Started with AWS</a:t>
          </a:r>
        </a:p>
      </dsp:txBody>
      <dsp:txXfrm>
        <a:off x="6144" y="0"/>
        <a:ext cx="1133908" cy="1020127"/>
      </dsp:txXfrm>
    </dsp:sp>
    <dsp:sp modelId="{18BCCB2B-9F0F-8A46-9112-C329367B3A58}">
      <dsp:nvSpPr>
        <dsp:cNvPr id="0" name=""/>
        <dsp:cNvSpPr/>
      </dsp:nvSpPr>
      <dsp:spPr>
        <a:xfrm>
          <a:off x="119535" y="1020418"/>
          <a:ext cx="907126" cy="668047"/>
        </a:xfrm>
        <a:prstGeom prst="roundRect">
          <a:avLst>
            <a:gd name="adj" fmla="val 10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AWS Account</a:t>
          </a:r>
        </a:p>
      </dsp:txBody>
      <dsp:txXfrm>
        <a:off x="139101" y="1039984"/>
        <a:ext cx="867994" cy="628915"/>
      </dsp:txXfrm>
    </dsp:sp>
    <dsp:sp modelId="{6DE6806A-EE55-EC42-A22B-1E7D90C2CA1B}">
      <dsp:nvSpPr>
        <dsp:cNvPr id="0" name=""/>
        <dsp:cNvSpPr/>
      </dsp:nvSpPr>
      <dsp:spPr>
        <a:xfrm>
          <a:off x="119535" y="1791241"/>
          <a:ext cx="907126" cy="668047"/>
        </a:xfrm>
        <a:prstGeom prst="roundRect">
          <a:avLst>
            <a:gd name="adj" fmla="val 10000"/>
          </a:avLst>
        </a:prstGeom>
        <a:gradFill rotWithShape="0">
          <a:gsLst>
            <a:gs pos="0">
              <a:schemeClr val="accent1">
                <a:shade val="50000"/>
                <a:hueOff val="43352"/>
                <a:satOff val="-2547"/>
                <a:lumOff val="4411"/>
                <a:alphaOff val="0"/>
                <a:satMod val="103000"/>
                <a:lumMod val="102000"/>
                <a:tint val="94000"/>
              </a:schemeClr>
            </a:gs>
            <a:gs pos="50000">
              <a:schemeClr val="accent1">
                <a:shade val="50000"/>
                <a:hueOff val="43352"/>
                <a:satOff val="-2547"/>
                <a:lumOff val="4411"/>
                <a:alphaOff val="0"/>
                <a:satMod val="110000"/>
                <a:lumMod val="100000"/>
                <a:shade val="100000"/>
              </a:schemeClr>
            </a:gs>
            <a:gs pos="100000">
              <a:schemeClr val="accent1">
                <a:shade val="50000"/>
                <a:hueOff val="43352"/>
                <a:satOff val="-2547"/>
                <a:lumOff val="441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APN Account</a:t>
          </a:r>
        </a:p>
      </dsp:txBody>
      <dsp:txXfrm>
        <a:off x="139101" y="1810807"/>
        <a:ext cx="867994" cy="628915"/>
      </dsp:txXfrm>
    </dsp:sp>
    <dsp:sp modelId="{847B7841-BDF0-B24B-8D32-5F948DE87CAB}">
      <dsp:nvSpPr>
        <dsp:cNvPr id="0" name=""/>
        <dsp:cNvSpPr/>
      </dsp:nvSpPr>
      <dsp:spPr>
        <a:xfrm>
          <a:off x="119535" y="2562065"/>
          <a:ext cx="907126" cy="668047"/>
        </a:xfrm>
        <a:prstGeom prst="roundRect">
          <a:avLst>
            <a:gd name="adj" fmla="val 10000"/>
          </a:avLst>
        </a:prstGeom>
        <a:gradFill rotWithShape="0">
          <a:gsLst>
            <a:gs pos="0">
              <a:schemeClr val="accent1">
                <a:shade val="50000"/>
                <a:hueOff val="86703"/>
                <a:satOff val="-5095"/>
                <a:lumOff val="8823"/>
                <a:alphaOff val="0"/>
                <a:satMod val="103000"/>
                <a:lumMod val="102000"/>
                <a:tint val="94000"/>
              </a:schemeClr>
            </a:gs>
            <a:gs pos="50000">
              <a:schemeClr val="accent1">
                <a:shade val="50000"/>
                <a:hueOff val="86703"/>
                <a:satOff val="-5095"/>
                <a:lumOff val="8823"/>
                <a:alphaOff val="0"/>
                <a:satMod val="110000"/>
                <a:lumMod val="100000"/>
                <a:shade val="100000"/>
              </a:schemeClr>
            </a:gs>
            <a:gs pos="100000">
              <a:schemeClr val="accent1">
                <a:shade val="50000"/>
                <a:hueOff val="86703"/>
                <a:satOff val="-5095"/>
                <a:lumOff val="88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AWS Services Explained</a:t>
          </a:r>
        </a:p>
      </dsp:txBody>
      <dsp:txXfrm>
        <a:off x="139101" y="2581631"/>
        <a:ext cx="867994" cy="628915"/>
      </dsp:txXfrm>
    </dsp:sp>
    <dsp:sp modelId="{E36191CB-FBE5-7342-9912-D4A9CAC21137}">
      <dsp:nvSpPr>
        <dsp:cNvPr id="0" name=""/>
        <dsp:cNvSpPr/>
      </dsp:nvSpPr>
      <dsp:spPr>
        <a:xfrm>
          <a:off x="1225096"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ysClr val="windowText" lastClr="000000"/>
              </a:solidFill>
            </a:rPr>
            <a:t>Configure</a:t>
          </a:r>
          <a:r>
            <a:rPr lang="en-US" sz="1300" kern="1200"/>
            <a:t> </a:t>
          </a:r>
          <a:r>
            <a:rPr lang="en-US" sz="1300" kern="1200">
              <a:solidFill>
                <a:sysClr val="windowText" lastClr="000000"/>
              </a:solidFill>
            </a:rPr>
            <a:t>AWS</a:t>
          </a:r>
          <a:endParaRPr lang="en-US" sz="1300" kern="1200" dirty="0">
            <a:solidFill>
              <a:sysClr val="windowText" lastClr="000000"/>
            </a:solidFill>
          </a:endParaRPr>
        </a:p>
      </dsp:txBody>
      <dsp:txXfrm>
        <a:off x="1225096" y="0"/>
        <a:ext cx="1133908" cy="1020127"/>
      </dsp:txXfrm>
    </dsp:sp>
    <dsp:sp modelId="{D17442A5-AEE4-5245-BEE0-2B0076AEFEC1}">
      <dsp:nvSpPr>
        <dsp:cNvPr id="0" name=""/>
        <dsp:cNvSpPr/>
      </dsp:nvSpPr>
      <dsp:spPr>
        <a:xfrm>
          <a:off x="1338486" y="1020210"/>
          <a:ext cx="907126" cy="495369"/>
        </a:xfrm>
        <a:prstGeom prst="roundRect">
          <a:avLst>
            <a:gd name="adj" fmla="val 10000"/>
          </a:avLst>
        </a:prstGeom>
        <a:gradFill rotWithShape="0">
          <a:gsLst>
            <a:gs pos="0">
              <a:schemeClr val="accent1">
                <a:shade val="50000"/>
                <a:hueOff val="130055"/>
                <a:satOff val="-7642"/>
                <a:lumOff val="13234"/>
                <a:alphaOff val="0"/>
                <a:satMod val="103000"/>
                <a:lumMod val="102000"/>
                <a:tint val="94000"/>
              </a:schemeClr>
            </a:gs>
            <a:gs pos="50000">
              <a:schemeClr val="accent1">
                <a:shade val="50000"/>
                <a:hueOff val="130055"/>
                <a:satOff val="-7642"/>
                <a:lumOff val="13234"/>
                <a:alphaOff val="0"/>
                <a:satMod val="110000"/>
                <a:lumMod val="100000"/>
                <a:shade val="100000"/>
              </a:schemeClr>
            </a:gs>
            <a:gs pos="100000">
              <a:schemeClr val="accent1">
                <a:shade val="50000"/>
                <a:hueOff val="130055"/>
                <a:satOff val="-7642"/>
                <a:lumOff val="132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a:t>IAM Policy / Roles</a:t>
          </a:r>
          <a:endParaRPr lang="en-US" sz="900" kern="1200" dirty="0"/>
        </a:p>
      </dsp:txBody>
      <dsp:txXfrm>
        <a:off x="1352995" y="1034719"/>
        <a:ext cx="878108" cy="466351"/>
      </dsp:txXfrm>
    </dsp:sp>
    <dsp:sp modelId="{C7CF23A9-991B-F943-B681-D19653E63C1F}">
      <dsp:nvSpPr>
        <dsp:cNvPr id="0" name=""/>
        <dsp:cNvSpPr/>
      </dsp:nvSpPr>
      <dsp:spPr>
        <a:xfrm>
          <a:off x="1338486" y="1591790"/>
          <a:ext cx="907126" cy="495369"/>
        </a:xfrm>
        <a:prstGeom prst="roundRect">
          <a:avLst>
            <a:gd name="adj" fmla="val 10000"/>
          </a:avLst>
        </a:prstGeom>
        <a:gradFill rotWithShape="0">
          <a:gsLst>
            <a:gs pos="0">
              <a:schemeClr val="accent1">
                <a:shade val="50000"/>
                <a:hueOff val="173407"/>
                <a:satOff val="-10189"/>
                <a:lumOff val="17645"/>
                <a:alphaOff val="0"/>
                <a:satMod val="103000"/>
                <a:lumMod val="102000"/>
                <a:tint val="94000"/>
              </a:schemeClr>
            </a:gs>
            <a:gs pos="50000">
              <a:schemeClr val="accent1">
                <a:shade val="50000"/>
                <a:hueOff val="173407"/>
                <a:satOff val="-10189"/>
                <a:lumOff val="17645"/>
                <a:alphaOff val="0"/>
                <a:satMod val="110000"/>
                <a:lumMod val="100000"/>
                <a:shade val="100000"/>
              </a:schemeClr>
            </a:gs>
            <a:gs pos="100000">
              <a:schemeClr val="accent1">
                <a:shade val="50000"/>
                <a:hueOff val="173407"/>
                <a:satOff val="-10189"/>
                <a:lumOff val="1764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AWS Config</a:t>
          </a:r>
        </a:p>
      </dsp:txBody>
      <dsp:txXfrm>
        <a:off x="1352995" y="1606299"/>
        <a:ext cx="878108" cy="466351"/>
      </dsp:txXfrm>
    </dsp:sp>
    <dsp:sp modelId="{F3EF0A0C-B2D1-B140-B450-3F294B06BDA7}">
      <dsp:nvSpPr>
        <dsp:cNvPr id="0" name=""/>
        <dsp:cNvSpPr/>
      </dsp:nvSpPr>
      <dsp:spPr>
        <a:xfrm>
          <a:off x="1338486" y="2163370"/>
          <a:ext cx="907126" cy="495369"/>
        </a:xfrm>
        <a:prstGeom prst="roundRect">
          <a:avLst>
            <a:gd name="adj" fmla="val 10000"/>
          </a:avLst>
        </a:prstGeom>
        <a:gradFill rotWithShape="0">
          <a:gsLst>
            <a:gs pos="0">
              <a:schemeClr val="accent1">
                <a:shade val="50000"/>
                <a:hueOff val="216759"/>
                <a:satOff val="-12737"/>
                <a:lumOff val="22057"/>
                <a:alphaOff val="0"/>
                <a:satMod val="103000"/>
                <a:lumMod val="102000"/>
                <a:tint val="94000"/>
              </a:schemeClr>
            </a:gs>
            <a:gs pos="50000">
              <a:schemeClr val="accent1">
                <a:shade val="50000"/>
                <a:hueOff val="216759"/>
                <a:satOff val="-12737"/>
                <a:lumOff val="22057"/>
                <a:alphaOff val="0"/>
                <a:satMod val="110000"/>
                <a:lumMod val="100000"/>
                <a:shade val="100000"/>
              </a:schemeClr>
            </a:gs>
            <a:gs pos="100000">
              <a:schemeClr val="accent1">
                <a:shade val="50000"/>
                <a:hueOff val="216759"/>
                <a:satOff val="-12737"/>
                <a:lumOff val="220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AWS Cloudtrail</a:t>
          </a:r>
        </a:p>
      </dsp:txBody>
      <dsp:txXfrm>
        <a:off x="1352995" y="2177879"/>
        <a:ext cx="878108" cy="466351"/>
      </dsp:txXfrm>
    </dsp:sp>
    <dsp:sp modelId="{8A8F6550-76CA-094A-AB19-88B95F569619}">
      <dsp:nvSpPr>
        <dsp:cNvPr id="0" name=""/>
        <dsp:cNvSpPr/>
      </dsp:nvSpPr>
      <dsp:spPr>
        <a:xfrm>
          <a:off x="1338486" y="2734951"/>
          <a:ext cx="907126" cy="495369"/>
        </a:xfrm>
        <a:prstGeom prst="roundRect">
          <a:avLst>
            <a:gd name="adj" fmla="val 10000"/>
          </a:avLst>
        </a:prstGeom>
        <a:gradFill rotWithShape="0">
          <a:gsLst>
            <a:gs pos="0">
              <a:schemeClr val="accent1">
                <a:shade val="50000"/>
                <a:hueOff val="260110"/>
                <a:satOff val="-15284"/>
                <a:lumOff val="26468"/>
                <a:alphaOff val="0"/>
                <a:satMod val="103000"/>
                <a:lumMod val="102000"/>
                <a:tint val="94000"/>
              </a:schemeClr>
            </a:gs>
            <a:gs pos="50000">
              <a:schemeClr val="accent1">
                <a:shade val="50000"/>
                <a:hueOff val="260110"/>
                <a:satOff val="-15284"/>
                <a:lumOff val="26468"/>
                <a:alphaOff val="0"/>
                <a:satMod val="110000"/>
                <a:lumMod val="100000"/>
                <a:shade val="100000"/>
              </a:schemeClr>
            </a:gs>
            <a:gs pos="100000">
              <a:schemeClr val="accent1">
                <a:shade val="50000"/>
                <a:hueOff val="260110"/>
                <a:satOff val="-15284"/>
                <a:lumOff val="264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AWS CloudWatch</a:t>
          </a:r>
        </a:p>
      </dsp:txBody>
      <dsp:txXfrm>
        <a:off x="1352995" y="2749460"/>
        <a:ext cx="878108" cy="466351"/>
      </dsp:txXfrm>
    </dsp:sp>
    <dsp:sp modelId="{92018E10-B0E0-3A41-8812-9A9FE149C3EB}">
      <dsp:nvSpPr>
        <dsp:cNvPr id="0" name=""/>
        <dsp:cNvSpPr/>
      </dsp:nvSpPr>
      <dsp:spPr>
        <a:xfrm>
          <a:off x="2444047"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ysClr val="windowText" lastClr="000000"/>
              </a:solidFill>
            </a:rPr>
            <a:t>Setup Infrastructure / Splunk</a:t>
          </a:r>
          <a:endParaRPr lang="en-US" sz="1300" kern="1200" dirty="0">
            <a:solidFill>
              <a:sysClr val="windowText" lastClr="000000"/>
            </a:solidFill>
          </a:endParaRPr>
        </a:p>
      </dsp:txBody>
      <dsp:txXfrm>
        <a:off x="2444047" y="0"/>
        <a:ext cx="1133908" cy="1020127"/>
      </dsp:txXfrm>
    </dsp:sp>
    <dsp:sp modelId="{809BB569-B85B-2046-A16A-4066C039BB65}">
      <dsp:nvSpPr>
        <dsp:cNvPr id="0" name=""/>
        <dsp:cNvSpPr/>
      </dsp:nvSpPr>
      <dsp:spPr>
        <a:xfrm>
          <a:off x="2557438" y="1020418"/>
          <a:ext cx="907126" cy="668047"/>
        </a:xfrm>
        <a:prstGeom prst="roundRect">
          <a:avLst>
            <a:gd name="adj" fmla="val 10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Manual Build vs. CloudFormation Template</a:t>
          </a:r>
        </a:p>
      </dsp:txBody>
      <dsp:txXfrm>
        <a:off x="2577004" y="1039984"/>
        <a:ext cx="867994" cy="628915"/>
      </dsp:txXfrm>
    </dsp:sp>
    <dsp:sp modelId="{A14D0C56-D219-364B-A07F-DEF5D1FF2A12}">
      <dsp:nvSpPr>
        <dsp:cNvPr id="0" name=""/>
        <dsp:cNvSpPr/>
      </dsp:nvSpPr>
      <dsp:spPr>
        <a:xfrm>
          <a:off x="2557438" y="1791241"/>
          <a:ext cx="907126" cy="668047"/>
        </a:xfrm>
        <a:prstGeom prst="roundRect">
          <a:avLst>
            <a:gd name="adj" fmla="val 10000"/>
          </a:avLst>
        </a:prstGeom>
        <a:gradFill rotWithShape="0">
          <a:gsLst>
            <a:gs pos="0">
              <a:schemeClr val="accent1">
                <a:shade val="50000"/>
                <a:hueOff val="346814"/>
                <a:satOff val="-20379"/>
                <a:lumOff val="35291"/>
                <a:alphaOff val="0"/>
                <a:satMod val="103000"/>
                <a:lumMod val="102000"/>
                <a:tint val="94000"/>
              </a:schemeClr>
            </a:gs>
            <a:gs pos="50000">
              <a:schemeClr val="accent1">
                <a:shade val="50000"/>
                <a:hueOff val="346814"/>
                <a:satOff val="-20379"/>
                <a:lumOff val="35291"/>
                <a:alphaOff val="0"/>
                <a:satMod val="110000"/>
                <a:lumMod val="100000"/>
                <a:shade val="100000"/>
              </a:schemeClr>
            </a:gs>
            <a:gs pos="100000">
              <a:schemeClr val="accent1">
                <a:shade val="50000"/>
                <a:hueOff val="346814"/>
                <a:satOff val="-20379"/>
                <a:lumOff val="3529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Manual Setup Steps</a:t>
          </a:r>
        </a:p>
      </dsp:txBody>
      <dsp:txXfrm>
        <a:off x="2577004" y="1810807"/>
        <a:ext cx="867994" cy="628915"/>
      </dsp:txXfrm>
    </dsp:sp>
    <dsp:sp modelId="{E3BE6E47-19D9-4542-8D16-786ECC8383D7}">
      <dsp:nvSpPr>
        <dsp:cNvPr id="0" name=""/>
        <dsp:cNvSpPr/>
      </dsp:nvSpPr>
      <dsp:spPr>
        <a:xfrm>
          <a:off x="2557438" y="2562065"/>
          <a:ext cx="907126" cy="668047"/>
        </a:xfrm>
        <a:prstGeom prst="roundRect">
          <a:avLst>
            <a:gd name="adj" fmla="val 10000"/>
          </a:avLst>
        </a:prstGeom>
        <a:gradFill rotWithShape="0">
          <a:gsLst>
            <a:gs pos="0">
              <a:schemeClr val="accent1">
                <a:shade val="50000"/>
                <a:hueOff val="390165"/>
                <a:satOff val="-22926"/>
                <a:lumOff val="39702"/>
                <a:alphaOff val="0"/>
                <a:satMod val="103000"/>
                <a:lumMod val="102000"/>
                <a:tint val="94000"/>
              </a:schemeClr>
            </a:gs>
            <a:gs pos="50000">
              <a:schemeClr val="accent1">
                <a:shade val="50000"/>
                <a:hueOff val="390165"/>
                <a:satOff val="-22926"/>
                <a:lumOff val="39702"/>
                <a:alphaOff val="0"/>
                <a:satMod val="110000"/>
                <a:lumMod val="100000"/>
                <a:shade val="100000"/>
              </a:schemeClr>
            </a:gs>
            <a:gs pos="100000">
              <a:schemeClr val="accent1">
                <a:shade val="50000"/>
                <a:hueOff val="390165"/>
                <a:satOff val="-22926"/>
                <a:lumOff val="397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US" sz="900" kern="1200" dirty="0"/>
            <a:t>CloudFormation Template</a:t>
          </a:r>
        </a:p>
        <a:p>
          <a:pPr marL="57150" lvl="1" indent="-57150" algn="l" defTabSz="311150">
            <a:lnSpc>
              <a:spcPct val="90000"/>
            </a:lnSpc>
            <a:spcBef>
              <a:spcPct val="0"/>
            </a:spcBef>
            <a:spcAft>
              <a:spcPct val="15000"/>
            </a:spcAft>
            <a:buChar char="•"/>
          </a:pPr>
          <a:r>
            <a:rPr lang="en-US" sz="700" kern="1200" dirty="0"/>
            <a:t>AWS Market Place Splunk AMI</a:t>
          </a:r>
        </a:p>
      </dsp:txBody>
      <dsp:txXfrm>
        <a:off x="2577004" y="2581631"/>
        <a:ext cx="867994" cy="628915"/>
      </dsp:txXfrm>
    </dsp:sp>
    <dsp:sp modelId="{5AB9AE09-DD5B-6640-94BA-F4A3126E575E}">
      <dsp:nvSpPr>
        <dsp:cNvPr id="0" name=""/>
        <dsp:cNvSpPr/>
      </dsp:nvSpPr>
      <dsp:spPr>
        <a:xfrm>
          <a:off x="3662998"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ysClr val="windowText" lastClr="000000"/>
              </a:solidFill>
            </a:rPr>
            <a:t>Setup Splunk App for AWS</a:t>
          </a:r>
          <a:endParaRPr lang="en-US" sz="1300" kern="1200" dirty="0">
            <a:solidFill>
              <a:sysClr val="windowText" lastClr="000000"/>
            </a:solidFill>
          </a:endParaRPr>
        </a:p>
      </dsp:txBody>
      <dsp:txXfrm>
        <a:off x="3662998" y="0"/>
        <a:ext cx="1133908" cy="1020127"/>
      </dsp:txXfrm>
    </dsp:sp>
    <dsp:sp modelId="{57E8C356-836D-8248-B5BB-90E8ED060621}">
      <dsp:nvSpPr>
        <dsp:cNvPr id="0" name=""/>
        <dsp:cNvSpPr/>
      </dsp:nvSpPr>
      <dsp:spPr>
        <a:xfrm>
          <a:off x="3776389" y="1021123"/>
          <a:ext cx="907126" cy="1025274"/>
        </a:xfrm>
        <a:prstGeom prst="roundRect">
          <a:avLst>
            <a:gd name="adj" fmla="val 10000"/>
          </a:avLst>
        </a:prstGeom>
        <a:gradFill rotWithShape="0">
          <a:gsLst>
            <a:gs pos="0">
              <a:schemeClr val="accent1">
                <a:shade val="50000"/>
                <a:hueOff val="433517"/>
                <a:satOff val="-25473"/>
                <a:lumOff val="44113"/>
                <a:alphaOff val="0"/>
                <a:satMod val="103000"/>
                <a:lumMod val="102000"/>
                <a:tint val="94000"/>
              </a:schemeClr>
            </a:gs>
            <a:gs pos="50000">
              <a:schemeClr val="accent1">
                <a:shade val="50000"/>
                <a:hueOff val="433517"/>
                <a:satOff val="-25473"/>
                <a:lumOff val="44113"/>
                <a:alphaOff val="0"/>
                <a:satMod val="110000"/>
                <a:lumMod val="100000"/>
                <a:shade val="100000"/>
              </a:schemeClr>
            </a:gs>
            <a:gs pos="100000">
              <a:schemeClr val="accent1">
                <a:shade val="50000"/>
                <a:hueOff val="433517"/>
                <a:satOff val="-25473"/>
                <a:lumOff val="4411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US" sz="900" kern="1200" dirty="0"/>
            <a:t>Modular Inputs</a:t>
          </a:r>
        </a:p>
        <a:p>
          <a:pPr marL="57150" lvl="1" indent="-57150" algn="l" defTabSz="311150">
            <a:lnSpc>
              <a:spcPct val="90000"/>
            </a:lnSpc>
            <a:spcBef>
              <a:spcPct val="0"/>
            </a:spcBef>
            <a:spcAft>
              <a:spcPct val="15000"/>
            </a:spcAft>
            <a:buChar char="•"/>
          </a:pPr>
          <a:r>
            <a:rPr lang="en-US" sz="700" kern="1200" dirty="0"/>
            <a:t>AWS Config</a:t>
          </a:r>
        </a:p>
        <a:p>
          <a:pPr marL="57150" lvl="1" indent="-57150" algn="l" defTabSz="311150">
            <a:lnSpc>
              <a:spcPct val="90000"/>
            </a:lnSpc>
            <a:spcBef>
              <a:spcPct val="0"/>
            </a:spcBef>
            <a:spcAft>
              <a:spcPct val="15000"/>
            </a:spcAft>
            <a:buChar char="•"/>
          </a:pPr>
          <a:r>
            <a:rPr lang="en-US" sz="700" kern="1200" dirty="0"/>
            <a:t>AWS CloudTrail</a:t>
          </a:r>
        </a:p>
        <a:p>
          <a:pPr marL="57150" lvl="1" indent="-57150" algn="l" defTabSz="311150">
            <a:lnSpc>
              <a:spcPct val="90000"/>
            </a:lnSpc>
            <a:spcBef>
              <a:spcPct val="0"/>
            </a:spcBef>
            <a:spcAft>
              <a:spcPct val="15000"/>
            </a:spcAft>
            <a:buChar char="•"/>
          </a:pPr>
          <a:r>
            <a:rPr lang="en-US" sz="700" kern="1200" dirty="0"/>
            <a:t>AWS CloudWatch</a:t>
          </a:r>
        </a:p>
      </dsp:txBody>
      <dsp:txXfrm>
        <a:off x="3802958" y="1047692"/>
        <a:ext cx="853988" cy="972136"/>
      </dsp:txXfrm>
    </dsp:sp>
    <dsp:sp modelId="{84ECAFBA-9706-624B-AD20-DEFEBFB555DB}">
      <dsp:nvSpPr>
        <dsp:cNvPr id="0" name=""/>
        <dsp:cNvSpPr/>
      </dsp:nvSpPr>
      <dsp:spPr>
        <a:xfrm>
          <a:off x="3776389" y="2204132"/>
          <a:ext cx="907126" cy="1025274"/>
        </a:xfrm>
        <a:prstGeom prst="roundRect">
          <a:avLst>
            <a:gd name="adj" fmla="val 10000"/>
          </a:avLst>
        </a:prstGeom>
        <a:gradFill rotWithShape="0">
          <a:gsLst>
            <a:gs pos="0">
              <a:schemeClr val="accent1">
                <a:shade val="50000"/>
                <a:hueOff val="433517"/>
                <a:satOff val="-25473"/>
                <a:lumOff val="44113"/>
                <a:alphaOff val="0"/>
                <a:satMod val="103000"/>
                <a:lumMod val="102000"/>
                <a:tint val="94000"/>
              </a:schemeClr>
            </a:gs>
            <a:gs pos="50000">
              <a:schemeClr val="accent1">
                <a:shade val="50000"/>
                <a:hueOff val="433517"/>
                <a:satOff val="-25473"/>
                <a:lumOff val="44113"/>
                <a:alphaOff val="0"/>
                <a:satMod val="110000"/>
                <a:lumMod val="100000"/>
                <a:shade val="100000"/>
              </a:schemeClr>
            </a:gs>
            <a:gs pos="100000">
              <a:schemeClr val="accent1">
                <a:shade val="50000"/>
                <a:hueOff val="433517"/>
                <a:satOff val="-25473"/>
                <a:lumOff val="4411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t" anchorCtr="0">
          <a:noAutofit/>
        </a:bodyPr>
        <a:lstStyle/>
        <a:p>
          <a:pPr marL="0" lvl="0" indent="0" algn="l" defTabSz="400050">
            <a:lnSpc>
              <a:spcPct val="90000"/>
            </a:lnSpc>
            <a:spcBef>
              <a:spcPct val="0"/>
            </a:spcBef>
            <a:spcAft>
              <a:spcPct val="35000"/>
            </a:spcAft>
            <a:buNone/>
          </a:pPr>
          <a:r>
            <a:rPr lang="en-US" sz="900" kern="1200" dirty="0"/>
            <a:t>Lambda / HEC</a:t>
          </a:r>
        </a:p>
        <a:p>
          <a:pPr marL="57150" lvl="1" indent="-57150" algn="l" defTabSz="311150">
            <a:lnSpc>
              <a:spcPct val="90000"/>
            </a:lnSpc>
            <a:spcBef>
              <a:spcPct val="0"/>
            </a:spcBef>
            <a:spcAft>
              <a:spcPct val="15000"/>
            </a:spcAft>
            <a:buChar char="•"/>
          </a:pPr>
          <a:r>
            <a:rPr lang="en-US" sz="700" kern="1200" dirty="0" err="1"/>
            <a:t>VPCFlow</a:t>
          </a:r>
          <a:r>
            <a:rPr lang="en-US" sz="700" kern="1200" dirty="0"/>
            <a:t> Logs</a:t>
          </a:r>
        </a:p>
      </dsp:txBody>
      <dsp:txXfrm>
        <a:off x="3802958" y="2230701"/>
        <a:ext cx="853988" cy="972136"/>
      </dsp:txXfrm>
    </dsp:sp>
    <dsp:sp modelId="{5FF2FB81-C0F0-FD47-A030-03874F110123}">
      <dsp:nvSpPr>
        <dsp:cNvPr id="0" name=""/>
        <dsp:cNvSpPr/>
      </dsp:nvSpPr>
      <dsp:spPr>
        <a:xfrm>
          <a:off x="4881950"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ysClr val="windowText" lastClr="000000"/>
              </a:solidFill>
            </a:rPr>
            <a:t>Troubleshoot App</a:t>
          </a:r>
          <a:endParaRPr lang="en-US" sz="1300" kern="1200" dirty="0">
            <a:solidFill>
              <a:sysClr val="windowText" lastClr="000000"/>
            </a:solidFill>
          </a:endParaRPr>
        </a:p>
      </dsp:txBody>
      <dsp:txXfrm>
        <a:off x="4881950" y="0"/>
        <a:ext cx="1133908" cy="1020127"/>
      </dsp:txXfrm>
    </dsp:sp>
    <dsp:sp modelId="{96A38585-FDF9-1A44-8BA6-A0E8B6962C6F}">
      <dsp:nvSpPr>
        <dsp:cNvPr id="0" name=""/>
        <dsp:cNvSpPr/>
      </dsp:nvSpPr>
      <dsp:spPr>
        <a:xfrm>
          <a:off x="4995341" y="1020210"/>
          <a:ext cx="907126" cy="495369"/>
        </a:xfrm>
        <a:prstGeom prst="roundRect">
          <a:avLst>
            <a:gd name="adj" fmla="val 10000"/>
          </a:avLst>
        </a:prstGeom>
        <a:gradFill rotWithShape="0">
          <a:gsLst>
            <a:gs pos="0">
              <a:schemeClr val="accent1">
                <a:shade val="50000"/>
                <a:hueOff val="390165"/>
                <a:satOff val="-22926"/>
                <a:lumOff val="39702"/>
                <a:alphaOff val="0"/>
                <a:satMod val="103000"/>
                <a:lumMod val="102000"/>
                <a:tint val="94000"/>
              </a:schemeClr>
            </a:gs>
            <a:gs pos="50000">
              <a:schemeClr val="accent1">
                <a:shade val="50000"/>
                <a:hueOff val="390165"/>
                <a:satOff val="-22926"/>
                <a:lumOff val="39702"/>
                <a:alphaOff val="0"/>
                <a:satMod val="110000"/>
                <a:lumMod val="100000"/>
                <a:shade val="100000"/>
              </a:schemeClr>
            </a:gs>
            <a:gs pos="100000">
              <a:schemeClr val="accent1">
                <a:shade val="50000"/>
                <a:hueOff val="390165"/>
                <a:satOff val="-22926"/>
                <a:lumOff val="397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Search _internal</a:t>
          </a:r>
        </a:p>
      </dsp:txBody>
      <dsp:txXfrm>
        <a:off x="5009850" y="1034719"/>
        <a:ext cx="878108" cy="466351"/>
      </dsp:txXfrm>
    </dsp:sp>
    <dsp:sp modelId="{996826EE-EF40-6647-9B84-AC53FCE38D22}">
      <dsp:nvSpPr>
        <dsp:cNvPr id="0" name=""/>
        <dsp:cNvSpPr/>
      </dsp:nvSpPr>
      <dsp:spPr>
        <a:xfrm>
          <a:off x="4995341" y="1591790"/>
          <a:ext cx="907126" cy="495369"/>
        </a:xfrm>
        <a:prstGeom prst="roundRect">
          <a:avLst>
            <a:gd name="adj" fmla="val 10000"/>
          </a:avLst>
        </a:prstGeom>
        <a:gradFill rotWithShape="0">
          <a:gsLst>
            <a:gs pos="0">
              <a:schemeClr val="accent1">
                <a:shade val="50000"/>
                <a:hueOff val="346814"/>
                <a:satOff val="-20379"/>
                <a:lumOff val="35291"/>
                <a:alphaOff val="0"/>
                <a:satMod val="103000"/>
                <a:lumMod val="102000"/>
                <a:tint val="94000"/>
              </a:schemeClr>
            </a:gs>
            <a:gs pos="50000">
              <a:schemeClr val="accent1">
                <a:shade val="50000"/>
                <a:hueOff val="346814"/>
                <a:satOff val="-20379"/>
                <a:lumOff val="35291"/>
                <a:alphaOff val="0"/>
                <a:satMod val="110000"/>
                <a:lumMod val="100000"/>
                <a:shade val="100000"/>
              </a:schemeClr>
            </a:gs>
            <a:gs pos="100000">
              <a:schemeClr val="accent1">
                <a:shade val="50000"/>
                <a:hueOff val="346814"/>
                <a:satOff val="-20379"/>
                <a:lumOff val="3529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Validate Permissions</a:t>
          </a:r>
        </a:p>
      </dsp:txBody>
      <dsp:txXfrm>
        <a:off x="5009850" y="1606299"/>
        <a:ext cx="878108" cy="466351"/>
      </dsp:txXfrm>
    </dsp:sp>
    <dsp:sp modelId="{67CA087A-6E75-BC47-9262-DA097EE76791}">
      <dsp:nvSpPr>
        <dsp:cNvPr id="0" name=""/>
        <dsp:cNvSpPr/>
      </dsp:nvSpPr>
      <dsp:spPr>
        <a:xfrm>
          <a:off x="4995341" y="2163370"/>
          <a:ext cx="907126" cy="495369"/>
        </a:xfrm>
        <a:prstGeom prst="roundRect">
          <a:avLst>
            <a:gd name="adj" fmla="val 10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Check Inputs</a:t>
          </a:r>
        </a:p>
      </dsp:txBody>
      <dsp:txXfrm>
        <a:off x="5009850" y="2177879"/>
        <a:ext cx="878108" cy="466351"/>
      </dsp:txXfrm>
    </dsp:sp>
    <dsp:sp modelId="{CAC2A41C-4A5E-9D46-9DF2-7800E961100A}">
      <dsp:nvSpPr>
        <dsp:cNvPr id="0" name=""/>
        <dsp:cNvSpPr/>
      </dsp:nvSpPr>
      <dsp:spPr>
        <a:xfrm>
          <a:off x="4995341" y="2734951"/>
          <a:ext cx="907126" cy="495369"/>
        </a:xfrm>
        <a:prstGeom prst="roundRect">
          <a:avLst>
            <a:gd name="adj" fmla="val 10000"/>
          </a:avLst>
        </a:prstGeom>
        <a:gradFill rotWithShape="0">
          <a:gsLst>
            <a:gs pos="0">
              <a:schemeClr val="accent1">
                <a:shade val="50000"/>
                <a:hueOff val="260110"/>
                <a:satOff val="-15284"/>
                <a:lumOff val="26468"/>
                <a:alphaOff val="0"/>
                <a:satMod val="103000"/>
                <a:lumMod val="102000"/>
                <a:tint val="94000"/>
              </a:schemeClr>
            </a:gs>
            <a:gs pos="50000">
              <a:schemeClr val="accent1">
                <a:shade val="50000"/>
                <a:hueOff val="260110"/>
                <a:satOff val="-15284"/>
                <a:lumOff val="26468"/>
                <a:alphaOff val="0"/>
                <a:satMod val="110000"/>
                <a:lumMod val="100000"/>
                <a:shade val="100000"/>
              </a:schemeClr>
            </a:gs>
            <a:gs pos="100000">
              <a:schemeClr val="accent1">
                <a:shade val="50000"/>
                <a:hueOff val="260110"/>
                <a:satOff val="-15284"/>
                <a:lumOff val="264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Saved Searches, Macros, DMA</a:t>
          </a:r>
        </a:p>
      </dsp:txBody>
      <dsp:txXfrm>
        <a:off x="5009850" y="2749460"/>
        <a:ext cx="878108" cy="466351"/>
      </dsp:txXfrm>
    </dsp:sp>
    <dsp:sp modelId="{0578579F-8826-654C-9953-E1C1F95A757E}">
      <dsp:nvSpPr>
        <dsp:cNvPr id="0" name=""/>
        <dsp:cNvSpPr/>
      </dsp:nvSpPr>
      <dsp:spPr>
        <a:xfrm>
          <a:off x="6100901"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Migrating AWS TA between machines</a:t>
          </a:r>
        </a:p>
      </dsp:txBody>
      <dsp:txXfrm>
        <a:off x="6100901" y="0"/>
        <a:ext cx="1133908" cy="1020127"/>
      </dsp:txXfrm>
    </dsp:sp>
    <dsp:sp modelId="{06156A8B-05AF-A145-8FBC-9373EBC1CBC3}">
      <dsp:nvSpPr>
        <dsp:cNvPr id="0" name=""/>
        <dsp:cNvSpPr/>
      </dsp:nvSpPr>
      <dsp:spPr>
        <a:xfrm>
          <a:off x="6214292" y="1020127"/>
          <a:ext cx="907126" cy="2210276"/>
        </a:xfrm>
        <a:prstGeom prst="roundRect">
          <a:avLst>
            <a:gd name="adj" fmla="val 10000"/>
          </a:avLst>
        </a:prstGeom>
        <a:gradFill rotWithShape="0">
          <a:gsLst>
            <a:gs pos="0">
              <a:schemeClr val="accent1">
                <a:shade val="50000"/>
                <a:hueOff val="216759"/>
                <a:satOff val="-12737"/>
                <a:lumOff val="22057"/>
                <a:alphaOff val="0"/>
                <a:satMod val="103000"/>
                <a:lumMod val="102000"/>
                <a:tint val="94000"/>
              </a:schemeClr>
            </a:gs>
            <a:gs pos="50000">
              <a:schemeClr val="accent1">
                <a:shade val="50000"/>
                <a:hueOff val="216759"/>
                <a:satOff val="-12737"/>
                <a:lumOff val="22057"/>
                <a:alphaOff val="0"/>
                <a:satMod val="110000"/>
                <a:lumMod val="100000"/>
                <a:shade val="100000"/>
              </a:schemeClr>
            </a:gs>
            <a:gs pos="100000">
              <a:schemeClr val="accent1">
                <a:shade val="50000"/>
                <a:hueOff val="216759"/>
                <a:satOff val="-12737"/>
                <a:lumOff val="220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a:t>Move Accounts, inputs from SH to HWF</a:t>
          </a:r>
          <a:endParaRPr lang="en-US" sz="900" kern="1200" dirty="0"/>
        </a:p>
      </dsp:txBody>
      <dsp:txXfrm>
        <a:off x="6240861" y="1046696"/>
        <a:ext cx="853988" cy="2157138"/>
      </dsp:txXfrm>
    </dsp:sp>
    <dsp:sp modelId="{104A627C-B6DB-1646-B6CB-89A1FB255785}">
      <dsp:nvSpPr>
        <dsp:cNvPr id="0" name=""/>
        <dsp:cNvSpPr/>
      </dsp:nvSpPr>
      <dsp:spPr>
        <a:xfrm>
          <a:off x="7319853" y="0"/>
          <a:ext cx="1133908"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Kinesis Firehose</a:t>
          </a:r>
        </a:p>
      </dsp:txBody>
      <dsp:txXfrm>
        <a:off x="7319853" y="0"/>
        <a:ext cx="1133908" cy="1020127"/>
      </dsp:txXfrm>
    </dsp:sp>
    <dsp:sp modelId="{6979C18D-48F5-FB4D-88D3-D74E9B90F6A5}">
      <dsp:nvSpPr>
        <dsp:cNvPr id="0" name=""/>
        <dsp:cNvSpPr/>
      </dsp:nvSpPr>
      <dsp:spPr>
        <a:xfrm>
          <a:off x="7433243" y="1020210"/>
          <a:ext cx="907126" cy="495369"/>
        </a:xfrm>
        <a:prstGeom prst="roundRect">
          <a:avLst>
            <a:gd name="adj" fmla="val 10000"/>
          </a:avLst>
        </a:prstGeom>
        <a:gradFill rotWithShape="0">
          <a:gsLst>
            <a:gs pos="0">
              <a:schemeClr val="accent1">
                <a:shade val="50000"/>
                <a:hueOff val="173407"/>
                <a:satOff val="-10189"/>
                <a:lumOff val="17645"/>
                <a:alphaOff val="0"/>
                <a:satMod val="103000"/>
                <a:lumMod val="102000"/>
                <a:tint val="94000"/>
              </a:schemeClr>
            </a:gs>
            <a:gs pos="50000">
              <a:schemeClr val="accent1">
                <a:shade val="50000"/>
                <a:hueOff val="173407"/>
                <a:satOff val="-10189"/>
                <a:lumOff val="17645"/>
                <a:alphaOff val="0"/>
                <a:satMod val="110000"/>
                <a:lumMod val="100000"/>
                <a:shade val="100000"/>
              </a:schemeClr>
            </a:gs>
            <a:gs pos="100000">
              <a:schemeClr val="accent1">
                <a:shade val="50000"/>
                <a:hueOff val="173407"/>
                <a:satOff val="-10189"/>
                <a:lumOff val="1764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Setup Policy</a:t>
          </a:r>
        </a:p>
      </dsp:txBody>
      <dsp:txXfrm>
        <a:off x="7447752" y="1034719"/>
        <a:ext cx="878108" cy="466351"/>
      </dsp:txXfrm>
    </dsp:sp>
    <dsp:sp modelId="{DF05D200-7DF4-9446-A582-444FCAF69749}">
      <dsp:nvSpPr>
        <dsp:cNvPr id="0" name=""/>
        <dsp:cNvSpPr/>
      </dsp:nvSpPr>
      <dsp:spPr>
        <a:xfrm>
          <a:off x="7433243" y="1591790"/>
          <a:ext cx="907126" cy="495369"/>
        </a:xfrm>
        <a:prstGeom prst="roundRect">
          <a:avLst>
            <a:gd name="adj" fmla="val 10000"/>
          </a:avLst>
        </a:prstGeom>
        <a:gradFill rotWithShape="0">
          <a:gsLst>
            <a:gs pos="0">
              <a:schemeClr val="accent1">
                <a:shade val="50000"/>
                <a:hueOff val="130055"/>
                <a:satOff val="-7642"/>
                <a:lumOff val="13234"/>
                <a:alphaOff val="0"/>
                <a:satMod val="103000"/>
                <a:lumMod val="102000"/>
                <a:tint val="94000"/>
              </a:schemeClr>
            </a:gs>
            <a:gs pos="50000">
              <a:schemeClr val="accent1">
                <a:shade val="50000"/>
                <a:hueOff val="130055"/>
                <a:satOff val="-7642"/>
                <a:lumOff val="13234"/>
                <a:alphaOff val="0"/>
                <a:satMod val="110000"/>
                <a:lumMod val="100000"/>
                <a:shade val="100000"/>
              </a:schemeClr>
            </a:gs>
            <a:gs pos="100000">
              <a:schemeClr val="accent1">
                <a:shade val="50000"/>
                <a:hueOff val="130055"/>
                <a:satOff val="-7642"/>
                <a:lumOff val="132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Setup Permission</a:t>
          </a:r>
        </a:p>
      </dsp:txBody>
      <dsp:txXfrm>
        <a:off x="7447752" y="1606299"/>
        <a:ext cx="878108" cy="466351"/>
      </dsp:txXfrm>
    </dsp:sp>
    <dsp:sp modelId="{8F3E7956-5013-D64C-B9AC-29337EE376D3}">
      <dsp:nvSpPr>
        <dsp:cNvPr id="0" name=""/>
        <dsp:cNvSpPr/>
      </dsp:nvSpPr>
      <dsp:spPr>
        <a:xfrm>
          <a:off x="7433243" y="2163370"/>
          <a:ext cx="907126" cy="495369"/>
        </a:xfrm>
        <a:prstGeom prst="roundRect">
          <a:avLst>
            <a:gd name="adj" fmla="val 10000"/>
          </a:avLst>
        </a:prstGeom>
        <a:gradFill rotWithShape="0">
          <a:gsLst>
            <a:gs pos="0">
              <a:schemeClr val="accent1">
                <a:shade val="50000"/>
                <a:hueOff val="86703"/>
                <a:satOff val="-5095"/>
                <a:lumOff val="8823"/>
                <a:alphaOff val="0"/>
                <a:satMod val="103000"/>
                <a:lumMod val="102000"/>
                <a:tint val="94000"/>
              </a:schemeClr>
            </a:gs>
            <a:gs pos="50000">
              <a:schemeClr val="accent1">
                <a:shade val="50000"/>
                <a:hueOff val="86703"/>
                <a:satOff val="-5095"/>
                <a:lumOff val="8823"/>
                <a:alphaOff val="0"/>
                <a:satMod val="110000"/>
                <a:lumMod val="100000"/>
                <a:shade val="100000"/>
              </a:schemeClr>
            </a:gs>
            <a:gs pos="100000">
              <a:schemeClr val="accent1">
                <a:shade val="50000"/>
                <a:hueOff val="86703"/>
                <a:satOff val="-5095"/>
                <a:lumOff val="88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Configure Streams</a:t>
          </a:r>
        </a:p>
      </dsp:txBody>
      <dsp:txXfrm>
        <a:off x="7447752" y="2177879"/>
        <a:ext cx="878108" cy="466351"/>
      </dsp:txXfrm>
    </dsp:sp>
    <dsp:sp modelId="{D04C911A-C3B7-394B-8020-1844B92E40A7}">
      <dsp:nvSpPr>
        <dsp:cNvPr id="0" name=""/>
        <dsp:cNvSpPr/>
      </dsp:nvSpPr>
      <dsp:spPr>
        <a:xfrm>
          <a:off x="7433243" y="2734951"/>
          <a:ext cx="907126" cy="495369"/>
        </a:xfrm>
        <a:prstGeom prst="roundRect">
          <a:avLst>
            <a:gd name="adj" fmla="val 10000"/>
          </a:avLst>
        </a:prstGeom>
        <a:gradFill rotWithShape="0">
          <a:gsLst>
            <a:gs pos="0">
              <a:schemeClr val="accent1">
                <a:shade val="50000"/>
                <a:hueOff val="43352"/>
                <a:satOff val="-2547"/>
                <a:lumOff val="4411"/>
                <a:alphaOff val="0"/>
                <a:satMod val="103000"/>
                <a:lumMod val="102000"/>
                <a:tint val="94000"/>
              </a:schemeClr>
            </a:gs>
            <a:gs pos="50000">
              <a:schemeClr val="accent1">
                <a:shade val="50000"/>
                <a:hueOff val="43352"/>
                <a:satOff val="-2547"/>
                <a:lumOff val="4411"/>
                <a:alphaOff val="0"/>
                <a:satMod val="110000"/>
                <a:lumMod val="100000"/>
                <a:shade val="100000"/>
              </a:schemeClr>
            </a:gs>
            <a:gs pos="100000">
              <a:schemeClr val="accent1">
                <a:shade val="50000"/>
                <a:hueOff val="43352"/>
                <a:satOff val="-2547"/>
                <a:lumOff val="441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a:t>Splunk Requirements</a:t>
          </a:r>
        </a:p>
      </dsp:txBody>
      <dsp:txXfrm>
        <a:off x="7447752" y="2749460"/>
        <a:ext cx="878108" cy="466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6ACEE-1765-A24C-AF08-6B019A5D6A95}">
      <dsp:nvSpPr>
        <dsp:cNvPr id="0" name=""/>
        <dsp:cNvSpPr/>
      </dsp:nvSpPr>
      <dsp:spPr>
        <a:xfrm>
          <a:off x="1488" y="277346"/>
          <a:ext cx="1324570" cy="52982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ServiceNow Request Account</a:t>
          </a:r>
        </a:p>
      </dsp:txBody>
      <dsp:txXfrm>
        <a:off x="266402" y="277346"/>
        <a:ext cx="794742" cy="529828"/>
      </dsp:txXfrm>
    </dsp:sp>
    <dsp:sp modelId="{9F0AC098-915B-A142-8364-F157378C8861}">
      <dsp:nvSpPr>
        <dsp:cNvPr id="0" name=""/>
        <dsp:cNvSpPr/>
      </dsp:nvSpPr>
      <dsp:spPr>
        <a:xfrm>
          <a:off x="1193601" y="277346"/>
          <a:ext cx="1324570" cy="52982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Give AWS Account details</a:t>
          </a:r>
        </a:p>
      </dsp:txBody>
      <dsp:txXfrm>
        <a:off x="1458515" y="277346"/>
        <a:ext cx="794742" cy="529828"/>
      </dsp:txXfrm>
    </dsp:sp>
    <dsp:sp modelId="{87F35321-5E05-9F48-A6F0-1CD3FE99195D}">
      <dsp:nvSpPr>
        <dsp:cNvPr id="0" name=""/>
        <dsp:cNvSpPr/>
      </dsp:nvSpPr>
      <dsp:spPr>
        <a:xfrm>
          <a:off x="2385714" y="277346"/>
          <a:ext cx="1324570" cy="52982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SE Name for Account</a:t>
          </a:r>
        </a:p>
      </dsp:txBody>
      <dsp:txXfrm>
        <a:off x="2650628" y="277346"/>
        <a:ext cx="794742" cy="529828"/>
      </dsp:txXfrm>
    </dsp:sp>
    <dsp:sp modelId="{4B2ED1EB-2542-6B47-93BB-28B510D9BBA9}">
      <dsp:nvSpPr>
        <dsp:cNvPr id="0" name=""/>
        <dsp:cNvSpPr/>
      </dsp:nvSpPr>
      <dsp:spPr>
        <a:xfrm>
          <a:off x="3577828" y="277346"/>
          <a:ext cx="1324570" cy="52982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Estimate Budget (&lt;$100 typically)</a:t>
          </a:r>
        </a:p>
      </dsp:txBody>
      <dsp:txXfrm>
        <a:off x="3842742" y="277346"/>
        <a:ext cx="794742" cy="529828"/>
      </dsp:txXfrm>
    </dsp:sp>
    <dsp:sp modelId="{31A047C5-E04E-4E45-B6E9-79C7386ED8EF}">
      <dsp:nvSpPr>
        <dsp:cNvPr id="0" name=""/>
        <dsp:cNvSpPr/>
      </dsp:nvSpPr>
      <dsp:spPr>
        <a:xfrm>
          <a:off x="4769941" y="277346"/>
          <a:ext cx="1324570" cy="52982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kern="1200" dirty="0"/>
            <a:t>Permissions for AWS Account (Admin for SE's)</a:t>
          </a:r>
        </a:p>
      </dsp:txBody>
      <dsp:txXfrm>
        <a:off x="5034855" y="277346"/>
        <a:ext cx="794742" cy="5298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6ACEE-1765-A24C-AF08-6B019A5D6A95}">
      <dsp:nvSpPr>
        <dsp:cNvPr id="0" name=""/>
        <dsp:cNvSpPr/>
      </dsp:nvSpPr>
      <dsp:spPr>
        <a:xfrm>
          <a:off x="2976"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ServiceNow Transfer AWS Account</a:t>
          </a:r>
        </a:p>
      </dsp:txBody>
      <dsp:txXfrm>
        <a:off x="224432" y="320804"/>
        <a:ext cx="664369" cy="442912"/>
      </dsp:txXfrm>
    </dsp:sp>
    <dsp:sp modelId="{9F0AC098-915B-A142-8364-F157378C8861}">
      <dsp:nvSpPr>
        <dsp:cNvPr id="0" name=""/>
        <dsp:cNvSpPr/>
      </dsp:nvSpPr>
      <dsp:spPr>
        <a:xfrm>
          <a:off x="999529"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AWS Account Name </a:t>
          </a:r>
        </a:p>
      </dsp:txBody>
      <dsp:txXfrm>
        <a:off x="1220985" y="320804"/>
        <a:ext cx="664369" cy="442912"/>
      </dsp:txXfrm>
    </dsp:sp>
    <dsp:sp modelId="{87F35321-5E05-9F48-A6F0-1CD3FE99195D}">
      <dsp:nvSpPr>
        <dsp:cNvPr id="0" name=""/>
        <dsp:cNvSpPr/>
      </dsp:nvSpPr>
      <dsp:spPr>
        <a:xfrm>
          <a:off x="1996082"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Permission Level Requested (Admin for SE's)</a:t>
          </a:r>
        </a:p>
      </dsp:txBody>
      <dsp:txXfrm>
        <a:off x="2217538" y="320804"/>
        <a:ext cx="664369" cy="442912"/>
      </dsp:txXfrm>
    </dsp:sp>
    <dsp:sp modelId="{4B2ED1EB-2542-6B47-93BB-28B510D9BBA9}">
      <dsp:nvSpPr>
        <dsp:cNvPr id="0" name=""/>
        <dsp:cNvSpPr/>
      </dsp:nvSpPr>
      <dsp:spPr>
        <a:xfrm>
          <a:off x="2992635"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Estimate Budget (&lt;$100 typically)</a:t>
          </a:r>
        </a:p>
      </dsp:txBody>
      <dsp:txXfrm>
        <a:off x="3214091" y="320804"/>
        <a:ext cx="664369" cy="442912"/>
      </dsp:txXfrm>
    </dsp:sp>
    <dsp:sp modelId="{31A047C5-E04E-4E45-B6E9-79C7386ED8EF}">
      <dsp:nvSpPr>
        <dsp:cNvPr id="0" name=""/>
        <dsp:cNvSpPr/>
      </dsp:nvSpPr>
      <dsp:spPr>
        <a:xfrm>
          <a:off x="3989189"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Account Transfer Process</a:t>
          </a:r>
        </a:p>
      </dsp:txBody>
      <dsp:txXfrm>
        <a:off x="4210645" y="320804"/>
        <a:ext cx="664369" cy="442912"/>
      </dsp:txXfrm>
    </dsp:sp>
    <dsp:sp modelId="{4362402F-5386-0940-923A-68BDAD94386E}">
      <dsp:nvSpPr>
        <dsp:cNvPr id="0" name=""/>
        <dsp:cNvSpPr/>
      </dsp:nvSpPr>
      <dsp:spPr>
        <a:xfrm>
          <a:off x="4985742" y="320804"/>
          <a:ext cx="1107281" cy="44291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003" tIns="8001" rIns="8001" bIns="8001" numCol="1" spcCol="1270" anchor="ctr" anchorCtr="0">
          <a:noAutofit/>
        </a:bodyPr>
        <a:lstStyle/>
        <a:p>
          <a:pPr marL="0" lvl="0" indent="0" algn="ctr" defTabSz="266700">
            <a:lnSpc>
              <a:spcPct val="90000"/>
            </a:lnSpc>
            <a:spcBef>
              <a:spcPct val="0"/>
            </a:spcBef>
            <a:spcAft>
              <a:spcPct val="35000"/>
            </a:spcAft>
            <a:buNone/>
          </a:pPr>
          <a:r>
            <a:rPr lang="en-US" sz="600" kern="1200" dirty="0"/>
            <a:t>Upload </a:t>
          </a:r>
          <a:r>
            <a:rPr lang="en-US" sz="600" kern="1200"/>
            <a:t>Key Transfer to box folder</a:t>
          </a:r>
          <a:endParaRPr lang="en-US" sz="600" kern="1200" dirty="0"/>
        </a:p>
      </dsp:txBody>
      <dsp:txXfrm>
        <a:off x="5207198" y="320804"/>
        <a:ext cx="664369" cy="44291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10/14/18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10/14/18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Please go to https://aws.amazon.com/govcloud-us/getting-started/</a:t>
            </a:r>
            <a:r>
              <a:rPr lang="en-US" baseline="0" dirty="0"/>
              <a:t> to get started in the process to get access to GovCloud.</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33330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9126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for this course is to help the field understand the components found in AWS and how they</a:t>
            </a:r>
            <a:r>
              <a:rPr lang="en-US" baseline="0" dirty="0"/>
              <a:t> are relevant to Splunk and the customer. This course assumes you have some basic Splunk knowledge and how to install the product along with basic Linux / sysadmin skills. The accompanying modules will walk you through the entire lifecycle of creating an AWS account to having a working Splunk instance with the App fully functioning.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71447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follow these</a:t>
            </a:r>
            <a:r>
              <a:rPr lang="en-US" baseline="0" dirty="0"/>
              <a:t> steps to formally add your AWS account to the Splunk master account.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dirty="0"/>
          </a:p>
        </p:txBody>
      </p:sp>
    </p:spTree>
    <p:extLst>
      <p:ext uri="{BB962C8B-B14F-4D97-AF65-F5344CB8AC3E}">
        <p14:creationId xmlns:p14="http://schemas.microsoft.com/office/powerpoint/2010/main" val="1460552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these steps have been complete, you</a:t>
            </a:r>
            <a:r>
              <a:rPr lang="en-US" baseline="0" dirty="0"/>
              <a:t> will be able to deploy EC2 instances and not have to expense your use on AWS.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dirty="0"/>
          </a:p>
        </p:txBody>
      </p:sp>
    </p:spTree>
    <p:extLst>
      <p:ext uri="{BB962C8B-B14F-4D97-AF65-F5344CB8AC3E}">
        <p14:creationId xmlns:p14="http://schemas.microsoft.com/office/powerpoint/2010/main" val="1937085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follow these</a:t>
            </a:r>
            <a:r>
              <a:rPr lang="en-US" baseline="0" dirty="0"/>
              <a:t> steps to formally add your AWS account to the Splunk master account.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594351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these steps have been complete, you</a:t>
            </a:r>
            <a:r>
              <a:rPr lang="en-US" baseline="0" dirty="0"/>
              <a:t> will be able to deploy EC2 instances and not have to expense your use on AWS.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79496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additional resources, please join the Amazon Partner Network. This free service will give you access to online learning and discounts to in-person</a:t>
            </a:r>
            <a:r>
              <a:rPr lang="en-US" baseline="0" dirty="0"/>
              <a:t> classes.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39354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Optionally, you can sign up for </a:t>
            </a:r>
            <a:r>
              <a:rPr lang="en-US" baseline="0" dirty="0"/>
              <a:t>a GovCloud account. This is only allowed for US Citizens and must be approved by HR.  Please contact HR directly if you plan on obtaining a GovCloud Account.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861531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a:t>Click to edit Master text styles</a:t>
            </a:r>
          </a:p>
          <a:p>
            <a:pPr lvl="1"/>
            <a:r>
              <a:rPr lang="en-US"/>
              <a:t>Second level</a:t>
            </a:r>
          </a:p>
        </p:txBody>
      </p:sp>
      <p:sp>
        <p:nvSpPr>
          <p:cNvPr id="4" name="Slide Number Placeholder 3"/>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850259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9536663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a:t>Click to edit Master title style</a:t>
            </a:r>
            <a:endParaRPr lang="en-US" dirty="0"/>
          </a:p>
        </p:txBody>
      </p:sp>
      <p:sp>
        <p:nvSpPr>
          <p:cNvPr id="3" name="Subtitle 2"/>
          <p:cNvSpPr>
            <a:spLocks noGrp="1"/>
          </p:cNvSpPr>
          <p:nvPr>
            <p:ph type="subTitle" idx="1"/>
          </p:nvPr>
        </p:nvSpPr>
        <p:spPr>
          <a:xfrm>
            <a:off x="0" y="789260"/>
            <a:ext cx="9144000" cy="464789"/>
          </a:xfrm>
          <a:prstGeom prst="rect">
            <a:avLst/>
          </a:prstGeom>
        </p:spPr>
        <p:txBody>
          <a:bodyPr lIns="51426" tIns="25713" rIns="51426" bIns="25713" anchor="t">
            <a:normAutofit/>
          </a:bodyPr>
          <a:lstStyle>
            <a:lvl1pPr marL="0" indent="0" algn="ctr">
              <a:spcBef>
                <a:spcPts val="0"/>
              </a:spcBef>
              <a:buNone/>
              <a:defRPr sz="20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a:t>Click to edit Master subtitle style</a:t>
            </a:r>
            <a:endParaRPr lang="en-US" dirty="0"/>
          </a:p>
        </p:txBody>
      </p:sp>
      <p:sp>
        <p:nvSpPr>
          <p:cNvPr id="5" name="Content Placeholder 2"/>
          <p:cNvSpPr>
            <a:spLocks noGrp="1"/>
          </p:cNvSpPr>
          <p:nvPr>
            <p:ph idx="13"/>
          </p:nvPr>
        </p:nvSpPr>
        <p:spPr>
          <a:xfrm>
            <a:off x="4776604" y="1251901"/>
            <a:ext cx="3734142" cy="5037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8" name="Content Placeholder 2"/>
          <p:cNvSpPr>
            <a:spLocks noGrp="1"/>
          </p:cNvSpPr>
          <p:nvPr>
            <p:ph idx="15"/>
          </p:nvPr>
        </p:nvSpPr>
        <p:spPr>
          <a:xfrm>
            <a:off x="544025" y="1251900"/>
            <a:ext cx="3939166" cy="496168"/>
          </a:xfrm>
          <a:prstGeom prst="rect">
            <a:avLst/>
          </a:prstGeom>
        </p:spPr>
        <p:txBody>
          <a:bodyPr lIns="51426" tIns="25713" rIns="51426" bIns="25713">
            <a:noAutofit/>
          </a:bodyPr>
          <a:lstStyle>
            <a:lvl1pPr marL="0" indent="0">
              <a:buFontTx/>
              <a:buNone/>
              <a:defRPr sz="2200"/>
            </a:lvl1pPr>
          </a:lstStyle>
          <a:p>
            <a:pPr lvl="0"/>
            <a:r>
              <a:rPr lang="en-US"/>
              <a:t>Click to edit Master text styles</a:t>
            </a:r>
          </a:p>
        </p:txBody>
      </p:sp>
      <p:sp>
        <p:nvSpPr>
          <p:cNvPr id="12" name="Content Placeholder 2"/>
          <p:cNvSpPr>
            <a:spLocks noGrp="1"/>
          </p:cNvSpPr>
          <p:nvPr>
            <p:ph idx="16"/>
          </p:nvPr>
        </p:nvSpPr>
        <p:spPr>
          <a:xfrm>
            <a:off x="537433" y="1750588"/>
            <a:ext cx="3680782" cy="2824790"/>
          </a:xfrm>
          <a:prstGeom prst="rect">
            <a:avLst/>
          </a:prstGeom>
        </p:spPr>
        <p:txBody>
          <a:bodyPr lIns="51426" tIns="25713" rIns="51426" bIns="25713"/>
          <a:lstStyle>
            <a:lvl1pPr marL="255588" indent="-255588">
              <a:lnSpc>
                <a:spcPct val="100000"/>
              </a:lnSpc>
              <a:spcBef>
                <a:spcPts val="0"/>
              </a:spcBef>
              <a:spcAft>
                <a:spcPts val="400"/>
              </a:spcAft>
              <a:buClr>
                <a:schemeClr val="accent4">
                  <a:lumMod val="75000"/>
                </a:schemeClr>
              </a:buClr>
              <a:buSzPct val="90000"/>
              <a:buFont typeface="Lucida Grande"/>
              <a:buChar char="●"/>
              <a:defRPr sz="1800"/>
            </a:lvl1pPr>
            <a:lvl2pPr marL="512064" indent="-192024">
              <a:lnSpc>
                <a:spcPct val="100000"/>
              </a:lnSpc>
              <a:spcBef>
                <a:spcPts val="0"/>
              </a:spcBef>
              <a:spcAft>
                <a:spcPts val="400"/>
              </a:spcAft>
              <a:defRPr sz="1600"/>
            </a:lvl2pPr>
            <a:lvl3pPr marL="711200" indent="-158750">
              <a:lnSpc>
                <a:spcPct val="100000"/>
              </a:lnSpc>
              <a:spcBef>
                <a:spcPts val="300"/>
              </a:spcBef>
              <a:spcAft>
                <a:spcPts val="400"/>
              </a:spcAft>
              <a:buClr>
                <a:schemeClr val="tx2">
                  <a:lumMod val="50000"/>
                  <a:lumOff val="50000"/>
                </a:schemeClr>
              </a:buClr>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13" name="Content Placeholder 2"/>
          <p:cNvSpPr>
            <a:spLocks noGrp="1"/>
          </p:cNvSpPr>
          <p:nvPr>
            <p:ph idx="17"/>
          </p:nvPr>
        </p:nvSpPr>
        <p:spPr>
          <a:xfrm>
            <a:off x="4779599" y="1752710"/>
            <a:ext cx="3738464" cy="2792267"/>
          </a:xfrm>
          <a:prstGeom prst="rect">
            <a:avLst/>
          </a:prstGeom>
        </p:spPr>
        <p:txBody>
          <a:bodyPr lIns="51426" tIns="25713" rIns="51426" bIns="25713"/>
          <a:lstStyle>
            <a:lvl1pPr marL="255588" indent="-255588">
              <a:spcBef>
                <a:spcPts val="337"/>
              </a:spcBef>
              <a:spcAft>
                <a:spcPts val="400"/>
              </a:spcAft>
              <a:buClr>
                <a:schemeClr val="accent4">
                  <a:lumMod val="75000"/>
                </a:schemeClr>
              </a:buClr>
              <a:buSzPct val="90000"/>
              <a:buFont typeface="Lucida Grande"/>
              <a:buChar char="●"/>
              <a:defRPr lang="en-US" sz="1800" kern="1200" smtClean="0">
                <a:solidFill>
                  <a:schemeClr val="tx1"/>
                </a:solidFill>
                <a:latin typeface="+mn-lt"/>
                <a:ea typeface="ＭＳ Ｐゴシック" charset="0"/>
                <a:cs typeface="ＭＳ Ｐゴシック" charset="0"/>
              </a:defRPr>
            </a:lvl1pPr>
            <a:lvl2pPr marL="512064" indent="-192024">
              <a:spcBef>
                <a:spcPts val="0"/>
              </a:spcBef>
              <a:spcAft>
                <a:spcPts val="400"/>
              </a:spcAft>
              <a:buClrTx/>
              <a:defRPr sz="1600"/>
            </a:lvl2pPr>
            <a:lvl3pPr marL="711200" indent="-158750">
              <a:spcBef>
                <a:spcPts val="0"/>
              </a:spcBef>
              <a:spcAft>
                <a:spcPts val="400"/>
              </a:spcAft>
              <a:buFont typeface="Wingdings 3" charset="2"/>
              <a:buChar char="‣"/>
              <a:defRPr sz="1500"/>
            </a:lvl3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8"/>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399184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7"/>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8"/>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795" r:id="rId54"/>
    <p:sldLayoutId id="2147483850" r:id="rId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confluence.splunk.com/display/SD/Requesting+AWS+Accounts" TargetMode="External"/><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splunk.service-now.com/ssp" TargetMode="Externa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confluence.splunk.com/display/SD/Transferring+Payment+and+Ownership+of+an+AWS+Account+to+Splunk" TargetMode="External"/><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hyperlink" Target="https://splunk.service-now.com/ss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splunk.com/display/SD/Requesting+AWS+Account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calculator.s3.amazonaws.com/index.html" TargetMode="External"/><Relationship Id="rId4" Type="http://schemas.openxmlformats.org/officeDocument/2006/relationships/hyperlink" Target="https://splunk.service-now.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splunk.okta.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Overview Module</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dirty="0"/>
              <a:t>Step 2 – Sign up for the Partner Portal</a:t>
            </a:r>
          </a:p>
        </p:txBody>
      </p:sp>
      <p:sp>
        <p:nvSpPr>
          <p:cNvPr id="9" name="Subtitle 8"/>
          <p:cNvSpPr>
            <a:spLocks noGrp="1"/>
          </p:cNvSpPr>
          <p:nvPr>
            <p:ph type="subTitle" idx="1"/>
          </p:nvPr>
        </p:nvSpPr>
        <p:spPr/>
        <p:txBody>
          <a:bodyPr/>
          <a:lstStyle/>
          <a:p>
            <a:r>
              <a:rPr lang="en-US" dirty="0"/>
              <a:t>Go to https://</a:t>
            </a:r>
            <a:r>
              <a:rPr lang="en-US" dirty="0" err="1"/>
              <a:t>aws.amazon.com</a:t>
            </a:r>
            <a:r>
              <a:rPr lang="en-US" dirty="0"/>
              <a:t>/partners</a:t>
            </a:r>
          </a:p>
          <a:p>
            <a:endParaRPr lang="en-US" dirty="0"/>
          </a:p>
        </p:txBody>
      </p:sp>
      <p:sp>
        <p:nvSpPr>
          <p:cNvPr id="4" name="Content Placeholder 3"/>
          <p:cNvSpPr>
            <a:spLocks noGrp="1"/>
          </p:cNvSpPr>
          <p:nvPr>
            <p:ph idx="13"/>
          </p:nvPr>
        </p:nvSpPr>
        <p:spPr>
          <a:xfrm>
            <a:off x="262582" y="1161579"/>
            <a:ext cx="3734142" cy="503768"/>
          </a:xfrm>
        </p:spPr>
        <p:txBody>
          <a:bodyPr/>
          <a:lstStyle/>
          <a:p>
            <a:r>
              <a:rPr lang="en-US" dirty="0"/>
              <a:t>Required for Partner Portal</a:t>
            </a:r>
          </a:p>
        </p:txBody>
      </p:sp>
      <p:sp>
        <p:nvSpPr>
          <p:cNvPr id="10" name="Content Placeholder 9"/>
          <p:cNvSpPr>
            <a:spLocks noGrp="1"/>
          </p:cNvSpPr>
          <p:nvPr>
            <p:ph idx="15"/>
          </p:nvPr>
        </p:nvSpPr>
        <p:spPr>
          <a:xfrm>
            <a:off x="5111814" y="1226866"/>
            <a:ext cx="3939166" cy="496168"/>
          </a:xfrm>
        </p:spPr>
        <p:txBody>
          <a:bodyPr/>
          <a:lstStyle/>
          <a:p>
            <a:r>
              <a:rPr lang="en-US" dirty="0"/>
              <a:t>A valid Splunk.com email account</a:t>
            </a:r>
          </a:p>
          <a:p>
            <a:endParaRPr lang="en-US" dirty="0"/>
          </a:p>
          <a:p>
            <a:r>
              <a:rPr lang="en-US" dirty="0"/>
              <a:t>An AWS </a:t>
            </a:r>
          </a:p>
          <a:p>
            <a:r>
              <a:rPr lang="en-US" dirty="0"/>
              <a:t>Account</a:t>
            </a:r>
          </a:p>
          <a:p>
            <a:endParaRPr lang="en-US" dirty="0"/>
          </a:p>
        </p:txBody>
      </p:sp>
      <p:sp>
        <p:nvSpPr>
          <p:cNvPr id="8" name="Content Placeholder 3"/>
          <p:cNvSpPr txBox="1">
            <a:spLocks/>
          </p:cNvSpPr>
          <p:nvPr/>
        </p:nvSpPr>
        <p:spPr>
          <a:xfrm>
            <a:off x="4143430" y="1269904"/>
            <a:ext cx="3854595" cy="3162003"/>
          </a:xfrm>
          <a:prstGeom prst="rect">
            <a:avLst/>
          </a:prstGeom>
        </p:spPr>
        <p:txBody>
          <a:bodyPr lIns="51426" tIns="25713" rIns="51426" bIns="25713"/>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dirty="0"/>
          </a:p>
        </p:txBody>
      </p:sp>
      <p:pic>
        <p:nvPicPr>
          <p:cNvPr id="16" name="Picture 15">
            <a:extLst>
              <a:ext uri="{FF2B5EF4-FFF2-40B4-BE49-F238E27FC236}">
                <a16:creationId xmlns:a16="http://schemas.microsoft.com/office/drawing/2014/main" id="{9CAB320D-4D1A-9847-A0A3-0F5FF403CBC7}"/>
              </a:ext>
            </a:extLst>
          </p:cNvPr>
          <p:cNvPicPr>
            <a:picLocks noChangeAspect="1"/>
          </p:cNvPicPr>
          <p:nvPr/>
        </p:nvPicPr>
        <p:blipFill>
          <a:blip r:embed="rId3"/>
          <a:stretch>
            <a:fillRect/>
          </a:stretch>
        </p:blipFill>
        <p:spPr>
          <a:xfrm>
            <a:off x="6392946" y="1577071"/>
            <a:ext cx="1983833" cy="3000800"/>
          </a:xfrm>
          <a:prstGeom prst="rect">
            <a:avLst/>
          </a:prstGeom>
        </p:spPr>
      </p:pic>
      <p:pic>
        <p:nvPicPr>
          <p:cNvPr id="17" name="Picture 16">
            <a:extLst>
              <a:ext uri="{FF2B5EF4-FFF2-40B4-BE49-F238E27FC236}">
                <a16:creationId xmlns:a16="http://schemas.microsoft.com/office/drawing/2014/main" id="{06960D9B-8DC0-0D44-BA26-B5A7C400BFF3}"/>
              </a:ext>
            </a:extLst>
          </p:cNvPr>
          <p:cNvPicPr>
            <a:picLocks noChangeAspect="1"/>
          </p:cNvPicPr>
          <p:nvPr/>
        </p:nvPicPr>
        <p:blipFill>
          <a:blip r:embed="rId4"/>
          <a:stretch>
            <a:fillRect/>
          </a:stretch>
        </p:blipFill>
        <p:spPr>
          <a:xfrm>
            <a:off x="338651" y="1577071"/>
            <a:ext cx="4427447" cy="2854836"/>
          </a:xfrm>
          <a:prstGeom prst="rect">
            <a:avLst/>
          </a:prstGeom>
        </p:spPr>
      </p:pic>
    </p:spTree>
    <p:extLst>
      <p:ext uri="{BB962C8B-B14F-4D97-AF65-F5344CB8AC3E}">
        <p14:creationId xmlns:p14="http://schemas.microsoft.com/office/powerpoint/2010/main" val="404808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Optionally setting up GovCloud AWS Account</a:t>
            </a:r>
          </a:p>
        </p:txBody>
      </p:sp>
    </p:spTree>
    <p:extLst>
      <p:ext uri="{BB962C8B-B14F-4D97-AF65-F5344CB8AC3E}">
        <p14:creationId xmlns:p14="http://schemas.microsoft.com/office/powerpoint/2010/main" val="117899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907742"/>
          </a:xfrm>
        </p:spPr>
        <p:txBody>
          <a:bodyPr anchor="ctr"/>
          <a:lstStyle/>
          <a:p>
            <a:r>
              <a:rPr lang="en-US" dirty="0"/>
              <a:t>Optional - </a:t>
            </a:r>
            <a:r>
              <a:rPr lang="en-US" dirty="0" err="1"/>
              <a:t>GovCloud</a:t>
            </a:r>
            <a:endParaRPr lang="en-US" dirty="0"/>
          </a:p>
        </p:txBody>
      </p:sp>
      <p:sp>
        <p:nvSpPr>
          <p:cNvPr id="3" name="Content Placeholder 2"/>
          <p:cNvSpPr>
            <a:spLocks noGrp="1"/>
          </p:cNvSpPr>
          <p:nvPr>
            <p:ph sz="quarter" idx="14"/>
          </p:nvPr>
        </p:nvSpPr>
        <p:spPr>
          <a:xfrm>
            <a:off x="342047" y="1205588"/>
            <a:ext cx="8459906" cy="3404913"/>
          </a:xfrm>
        </p:spPr>
        <p:txBody>
          <a:bodyPr/>
          <a:lstStyle/>
          <a:p>
            <a:r>
              <a:rPr lang="en-US" sz="1600" dirty="0"/>
              <a:t>AWS </a:t>
            </a:r>
            <a:r>
              <a:rPr lang="en-US" sz="1600" dirty="0" err="1"/>
              <a:t>GovCloud</a:t>
            </a:r>
            <a:r>
              <a:rPr lang="en-US" sz="1600" dirty="0"/>
              <a:t> (US) is an isolated AWS region designed to host sensitive data and regulated workloads in </a:t>
            </a:r>
            <a:r>
              <a:rPr lang="en-US" sz="1600" dirty="0">
                <a:hlinkClick r:id="rId3"/>
              </a:rPr>
              <a:t>the cloud, helping customers support their U.S. government compliance requirements, including the International Traffic in Arms Regulations (ITAR) and Federal Risk and Authorization Management Program (FedRAMP). AWS GovCloud (US) is operated by employees who are vetted "U.S. Persons" and root account holders of AWS accounts must confirm they are U.S. Persons before being granted access credentials to the region.</a:t>
            </a:r>
          </a:p>
          <a:p>
            <a:r>
              <a:rPr lang="en-US" sz="1600" dirty="0"/>
              <a:t>AWS </a:t>
            </a:r>
            <a:r>
              <a:rPr lang="en-US" sz="1600" dirty="0" err="1"/>
              <a:t>GovCloud</a:t>
            </a:r>
            <a:r>
              <a:rPr lang="en-US" sz="1600" dirty="0"/>
              <a:t> (US) is available to U.S. government agencies and organizations in government-regulated industries, that meet </a:t>
            </a:r>
            <a:r>
              <a:rPr lang="en-US" sz="1600" dirty="0" err="1"/>
              <a:t>GovCloud</a:t>
            </a:r>
            <a:r>
              <a:rPr lang="en-US" sz="1600" dirty="0"/>
              <a:t> (US) requirements for access. </a:t>
            </a:r>
          </a:p>
        </p:txBody>
      </p:sp>
    </p:spTree>
    <p:extLst>
      <p:ext uri="{BB962C8B-B14F-4D97-AF65-F5344CB8AC3E}">
        <p14:creationId xmlns:p14="http://schemas.microsoft.com/office/powerpoint/2010/main" val="1936836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lstStyle/>
          <a:p>
            <a:r>
              <a:rPr lang="en-US" dirty="0"/>
              <a:t>Sign up for </a:t>
            </a:r>
            <a:r>
              <a:rPr lang="en-US" dirty="0" err="1"/>
              <a:t>GovCloud</a:t>
            </a:r>
            <a:endParaRPr lang="en-US" dirty="0"/>
          </a:p>
        </p:txBody>
      </p:sp>
      <p:sp>
        <p:nvSpPr>
          <p:cNvPr id="9" name="Subtitle 8"/>
          <p:cNvSpPr>
            <a:spLocks noGrp="1"/>
          </p:cNvSpPr>
          <p:nvPr>
            <p:ph type="subTitle" idx="1"/>
          </p:nvPr>
        </p:nvSpPr>
        <p:spPr/>
        <p:txBody>
          <a:bodyPr/>
          <a:lstStyle/>
          <a:p>
            <a:r>
              <a:rPr lang="en-US" dirty="0"/>
              <a:t>Go to https://</a:t>
            </a:r>
            <a:r>
              <a:rPr lang="en-US" dirty="0" err="1"/>
              <a:t>aws.amazon.com</a:t>
            </a:r>
            <a:r>
              <a:rPr lang="en-US" dirty="0"/>
              <a:t>/</a:t>
            </a:r>
            <a:r>
              <a:rPr lang="en-US" dirty="0" err="1"/>
              <a:t>govcloud</a:t>
            </a:r>
            <a:r>
              <a:rPr lang="en-US" dirty="0"/>
              <a:t>-us/getting-started/</a:t>
            </a:r>
          </a:p>
        </p:txBody>
      </p:sp>
      <p:sp>
        <p:nvSpPr>
          <p:cNvPr id="4" name="Content Placeholder 3"/>
          <p:cNvSpPr>
            <a:spLocks noGrp="1"/>
          </p:cNvSpPr>
          <p:nvPr>
            <p:ph idx="13"/>
          </p:nvPr>
        </p:nvSpPr>
        <p:spPr>
          <a:xfrm>
            <a:off x="4738012" y="1157657"/>
            <a:ext cx="3734142" cy="503768"/>
          </a:xfrm>
        </p:spPr>
        <p:txBody>
          <a:bodyPr/>
          <a:lstStyle/>
          <a:p>
            <a:r>
              <a:rPr lang="en-US" dirty="0"/>
              <a:t>**US Citizens Only**</a:t>
            </a:r>
          </a:p>
        </p:txBody>
      </p:sp>
      <p:sp>
        <p:nvSpPr>
          <p:cNvPr id="10" name="Content Placeholder 9"/>
          <p:cNvSpPr>
            <a:spLocks noGrp="1"/>
          </p:cNvSpPr>
          <p:nvPr>
            <p:ph idx="15"/>
          </p:nvPr>
        </p:nvSpPr>
        <p:spPr/>
        <p:txBody>
          <a:bodyPr/>
          <a:lstStyle/>
          <a:p>
            <a:r>
              <a:rPr lang="en-US" dirty="0"/>
              <a:t>US Citizenship</a:t>
            </a:r>
          </a:p>
          <a:p>
            <a:r>
              <a:rPr lang="en-US" dirty="0"/>
              <a:t>Approval from Splunk HR</a:t>
            </a:r>
          </a:p>
          <a:p>
            <a:endParaRPr lang="en-US" dirty="0"/>
          </a:p>
        </p:txBody>
      </p:sp>
      <p:pic>
        <p:nvPicPr>
          <p:cNvPr id="11" name="Content Placeholder 11"/>
          <p:cNvPicPr>
            <a:picLocks noGrp="1"/>
          </p:cNvPicPr>
          <p:nvPr>
            <p:ph idx="17"/>
          </p:nvPr>
        </p:nvPicPr>
        <p:blipFill>
          <a:blip r:embed="rId3" cstate="email">
            <a:extLst>
              <a:ext uri="{28A0092B-C50C-407E-A947-70E740481C1C}">
                <a14:useLocalDpi xmlns:a14="http://schemas.microsoft.com/office/drawing/2010/main" val="0"/>
              </a:ext>
            </a:extLst>
          </a:blip>
          <a:stretch>
            <a:fillRect/>
          </a:stretch>
        </p:blipFill>
        <p:spPr>
          <a:xfrm>
            <a:off x="893973" y="2417377"/>
            <a:ext cx="2967701" cy="2030385"/>
          </a:xfrm>
        </p:spPr>
      </p:pic>
      <p:sp>
        <p:nvSpPr>
          <p:cNvPr id="8" name="Content Placeholder 3"/>
          <p:cNvSpPr txBox="1">
            <a:spLocks/>
          </p:cNvSpPr>
          <p:nvPr/>
        </p:nvSpPr>
        <p:spPr>
          <a:xfrm>
            <a:off x="4143430" y="1269904"/>
            <a:ext cx="3854595" cy="3162003"/>
          </a:xfrm>
          <a:prstGeom prst="rect">
            <a:avLst/>
          </a:prstGeom>
        </p:spPr>
        <p:txBody>
          <a:bodyPr lIns="51426" tIns="25713" rIns="51426" bIns="25713"/>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33A99D9B-7D92-F148-A413-5CDD1CF572B3}"/>
              </a:ext>
            </a:extLst>
          </p:cNvPr>
          <p:cNvPicPr>
            <a:picLocks noChangeAspect="1"/>
          </p:cNvPicPr>
          <p:nvPr/>
        </p:nvPicPr>
        <p:blipFill>
          <a:blip r:embed="rId4"/>
          <a:stretch>
            <a:fillRect/>
          </a:stretch>
        </p:blipFill>
        <p:spPr>
          <a:xfrm>
            <a:off x="4607433" y="1499984"/>
            <a:ext cx="3552386" cy="3178450"/>
          </a:xfrm>
          <a:prstGeom prst="rect">
            <a:avLst/>
          </a:prstGeom>
        </p:spPr>
      </p:pic>
    </p:spTree>
    <p:extLst>
      <p:ext uri="{BB962C8B-B14F-4D97-AF65-F5344CB8AC3E}">
        <p14:creationId xmlns:p14="http://schemas.microsoft.com/office/powerpoint/2010/main" val="1417407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 Getting Started with AWS</a:t>
            </a:r>
          </a:p>
        </p:txBody>
      </p:sp>
    </p:spTree>
    <p:extLst>
      <p:ext uri="{BB962C8B-B14F-4D97-AF65-F5344CB8AC3E}">
        <p14:creationId xmlns:p14="http://schemas.microsoft.com/office/powerpoint/2010/main" val="198480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84942"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1" name="Rounded Rectangle 10"/>
          <p:cNvSpPr/>
          <p:nvPr/>
        </p:nvSpPr>
        <p:spPr>
          <a:xfrm>
            <a:off x="1746504"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0" name="Rounded Rectangle 9"/>
          <p:cNvSpPr/>
          <p:nvPr/>
        </p:nvSpPr>
        <p:spPr>
          <a:xfrm>
            <a:off x="4005071"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5" name="Rounded Rectangle 4"/>
          <p:cNvSpPr/>
          <p:nvPr/>
        </p:nvSpPr>
        <p:spPr>
          <a:xfrm>
            <a:off x="7835154"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4" name="Rounded Rectangle 3"/>
          <p:cNvSpPr/>
          <p:nvPr/>
        </p:nvSpPr>
        <p:spPr>
          <a:xfrm>
            <a:off x="1911096" y="640081"/>
            <a:ext cx="6890858"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Rounded Rectangle 1"/>
          <p:cNvSpPr/>
          <p:nvPr/>
        </p:nvSpPr>
        <p:spPr>
          <a:xfrm>
            <a:off x="342047" y="640080"/>
            <a:ext cx="1404457"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6" name="Title 5"/>
          <p:cNvSpPr>
            <a:spLocks noGrp="1"/>
          </p:cNvSpPr>
          <p:nvPr>
            <p:ph type="title"/>
          </p:nvPr>
        </p:nvSpPr>
        <p:spPr/>
        <p:txBody>
          <a:bodyPr/>
          <a:lstStyle/>
          <a:p>
            <a:r>
              <a:rPr lang="en-US" dirty="0"/>
              <a:t>Cooking Class Overview</a:t>
            </a:r>
          </a:p>
        </p:txBody>
      </p:sp>
      <p:graphicFrame>
        <p:nvGraphicFramePr>
          <p:cNvPr id="9" name="Content Placeholder 8"/>
          <p:cNvGraphicFramePr>
            <a:graphicFrameLocks noGrp="1"/>
          </p:cNvGraphicFramePr>
          <p:nvPr>
            <p:ph sz="quarter" idx="14"/>
            <p:extLst>
              <p:ext uri="{D42A27DB-BD31-4B8C-83A1-F6EECF244321}">
                <p14:modId xmlns:p14="http://schemas.microsoft.com/office/powerpoint/2010/main" val="1623704101"/>
              </p:ext>
            </p:extLst>
          </p:nvPr>
        </p:nvGraphicFramePr>
        <p:xfrm>
          <a:off x="342048" y="1204913"/>
          <a:ext cx="8459906" cy="3400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79293" y="758952"/>
            <a:ext cx="1467211" cy="369332"/>
          </a:xfrm>
          <a:prstGeom prst="rect">
            <a:avLst/>
          </a:prstGeom>
          <a:noFill/>
        </p:spPr>
        <p:txBody>
          <a:bodyPr wrap="square" lIns="0" tIns="0" rIns="0" bIns="0" rtlCol="0">
            <a:spAutoFit/>
          </a:bodyPr>
          <a:lstStyle/>
          <a:p>
            <a:pPr algn="ctr"/>
            <a:r>
              <a:rPr lang="en-US" sz="2400" dirty="0"/>
              <a:t>Pre-Work</a:t>
            </a:r>
          </a:p>
        </p:txBody>
      </p:sp>
      <p:sp>
        <p:nvSpPr>
          <p:cNvPr id="7" name="TextBox 6"/>
          <p:cNvSpPr txBox="1"/>
          <p:nvPr/>
        </p:nvSpPr>
        <p:spPr>
          <a:xfrm>
            <a:off x="1746504" y="758952"/>
            <a:ext cx="7112554" cy="369332"/>
          </a:xfrm>
          <a:prstGeom prst="rect">
            <a:avLst/>
          </a:prstGeom>
          <a:noFill/>
        </p:spPr>
        <p:txBody>
          <a:bodyPr wrap="square" lIns="0" tIns="0" rIns="0" bIns="0" rtlCol="0">
            <a:spAutoFit/>
          </a:bodyPr>
          <a:lstStyle/>
          <a:p>
            <a:pPr algn="ctr"/>
            <a:r>
              <a:rPr lang="en-US" sz="2400" dirty="0"/>
              <a:t>Workshop</a:t>
            </a:r>
          </a:p>
        </p:txBody>
      </p:sp>
    </p:spTree>
    <p:extLst>
      <p:ext uri="{BB962C8B-B14F-4D97-AF65-F5344CB8AC3E}">
        <p14:creationId xmlns:p14="http://schemas.microsoft.com/office/powerpoint/2010/main" val="64323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sz="quarter" idx="14"/>
          </p:nvPr>
        </p:nvSpPr>
        <p:spPr/>
        <p:txBody>
          <a:bodyPr/>
          <a:lstStyle/>
          <a:p>
            <a:r>
              <a:rPr lang="en-US" dirty="0"/>
              <a:t>AWS Field Enablement</a:t>
            </a:r>
          </a:p>
          <a:p>
            <a:r>
              <a:rPr lang="en-US" dirty="0"/>
              <a:t>Splunk App for AWS Enablement</a:t>
            </a:r>
          </a:p>
          <a:p>
            <a:r>
              <a:rPr lang="en-US" dirty="0"/>
              <a:t>Troubleshooting Splunk and App for AWS</a:t>
            </a:r>
          </a:p>
          <a:p>
            <a:r>
              <a:rPr lang="en-US" dirty="0"/>
              <a:t>Intended for Technical Field Members </a:t>
            </a:r>
            <a:r>
              <a:rPr lang="en-US"/>
              <a:t>(Partners, Support</a:t>
            </a:r>
            <a:r>
              <a:rPr lang="en-US" dirty="0"/>
              <a:t>, SE’s, SME’s, CSM etc.) </a:t>
            </a:r>
          </a:p>
          <a:p>
            <a:r>
              <a:rPr lang="en-US" dirty="0"/>
              <a:t>Formal Process for Supporting Splunk in AWS and the associated Splunk App for AWS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158" y="980197"/>
            <a:ext cx="2027853" cy="2661557"/>
          </a:xfrm>
          <a:prstGeom prst="rect">
            <a:avLst/>
          </a:prstGeom>
        </p:spPr>
      </p:pic>
    </p:spTree>
    <p:extLst>
      <p:ext uri="{BB962C8B-B14F-4D97-AF65-F5344CB8AC3E}">
        <p14:creationId xmlns:p14="http://schemas.microsoft.com/office/powerpoint/2010/main" val="201568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an AWS Account</a:t>
            </a:r>
          </a:p>
        </p:txBody>
      </p:sp>
      <p:sp>
        <p:nvSpPr>
          <p:cNvPr id="3" name="Subtitle 2"/>
          <p:cNvSpPr>
            <a:spLocks noGrp="1"/>
          </p:cNvSpPr>
          <p:nvPr>
            <p:ph type="subTitle" idx="1"/>
          </p:nvPr>
        </p:nvSpPr>
        <p:spPr/>
        <p:txBody>
          <a:bodyPr/>
          <a:lstStyle/>
          <a:p>
            <a:r>
              <a:rPr lang="en-US" dirty="0"/>
              <a:t>Follow these steps to obtain a Splunk Sponsored AWS Account (Splunk Employees only)</a:t>
            </a:r>
          </a:p>
        </p:txBody>
      </p:sp>
    </p:spTree>
    <p:extLst>
      <p:ext uri="{BB962C8B-B14F-4D97-AF65-F5344CB8AC3E}">
        <p14:creationId xmlns:p14="http://schemas.microsoft.com/office/powerpoint/2010/main" val="29997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New AWS Account Request</a:t>
            </a:r>
          </a:p>
        </p:txBody>
      </p:sp>
      <p:sp>
        <p:nvSpPr>
          <p:cNvPr id="6" name="Subtitle 5"/>
          <p:cNvSpPr>
            <a:spLocks noGrp="1"/>
          </p:cNvSpPr>
          <p:nvPr>
            <p:ph type="subTitle" idx="12"/>
          </p:nvPr>
        </p:nvSpPr>
        <p:spPr/>
        <p:txBody>
          <a:bodyPr/>
          <a:lstStyle/>
          <a:p>
            <a:r>
              <a:rPr lang="en-US" sz="1200" u="sng" dirty="0">
                <a:hlinkClick r:id="rId3"/>
              </a:rPr>
              <a:t>https://confluence.splunk.com/display/SD/Requesting+AWS+Accounts</a:t>
            </a:r>
            <a:endParaRPr lang="en-US" sz="1200" b="1" dirty="0"/>
          </a:p>
        </p:txBody>
      </p:sp>
      <p:graphicFrame>
        <p:nvGraphicFramePr>
          <p:cNvPr id="2" name="Diagram 1"/>
          <p:cNvGraphicFramePr/>
          <p:nvPr>
            <p:extLst/>
          </p:nvPr>
        </p:nvGraphicFramePr>
        <p:xfrm>
          <a:off x="1607150" y="973532"/>
          <a:ext cx="6096000" cy="1084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342048" y="1238794"/>
            <a:ext cx="767133" cy="553998"/>
          </a:xfrm>
          <a:prstGeom prst="rect">
            <a:avLst/>
          </a:prstGeom>
          <a:noFill/>
        </p:spPr>
        <p:txBody>
          <a:bodyPr wrap="none" lIns="0" tIns="0" rIns="0" bIns="0" rtlCol="0">
            <a:spAutoFit/>
          </a:bodyPr>
          <a:lstStyle/>
          <a:p>
            <a:r>
              <a:rPr lang="en-US" sz="1800" dirty="0"/>
              <a:t>New </a:t>
            </a:r>
          </a:p>
          <a:p>
            <a:r>
              <a:rPr lang="en-US" sz="1800" dirty="0"/>
              <a:t>Account</a:t>
            </a:r>
          </a:p>
        </p:txBody>
      </p:sp>
      <p:sp>
        <p:nvSpPr>
          <p:cNvPr id="11" name="TextBox 10"/>
          <p:cNvSpPr txBox="1"/>
          <p:nvPr/>
        </p:nvSpPr>
        <p:spPr>
          <a:xfrm>
            <a:off x="342047" y="1937785"/>
            <a:ext cx="7895528" cy="1846659"/>
          </a:xfrm>
          <a:prstGeom prst="rect">
            <a:avLst/>
          </a:prstGeom>
          <a:noFill/>
        </p:spPr>
        <p:txBody>
          <a:bodyPr wrap="square" lIns="0" tIns="0" rIns="0" bIns="0" rtlCol="0">
            <a:spAutoFit/>
          </a:bodyPr>
          <a:lstStyle/>
          <a:p>
            <a:r>
              <a:rPr lang="en-US" sz="1200" dirty="0"/>
              <a:t>Open </a:t>
            </a:r>
            <a:r>
              <a:rPr lang="en-US" sz="1200" dirty="0">
                <a:hlinkClick r:id="rId9"/>
              </a:rPr>
              <a:t>ServiceNow</a:t>
            </a:r>
            <a:r>
              <a:rPr lang="en-US" sz="1200" dirty="0"/>
              <a:t> ticket</a:t>
            </a:r>
          </a:p>
          <a:p>
            <a:r>
              <a:rPr lang="en-US" sz="1200" i="1" dirty="0"/>
              <a:t>Report An Issue</a:t>
            </a:r>
          </a:p>
          <a:p>
            <a:r>
              <a:rPr lang="en-US" sz="1200" dirty="0"/>
              <a:t>Category </a:t>
            </a:r>
            <a:r>
              <a:rPr lang="mr-IN" sz="1200" dirty="0"/>
              <a:t>–</a:t>
            </a:r>
            <a:r>
              <a:rPr lang="en-US" sz="1200" dirty="0"/>
              <a:t> </a:t>
            </a:r>
            <a:r>
              <a:rPr lang="en-US" sz="1200" b="1" dirty="0"/>
              <a:t>Software Business Application</a:t>
            </a:r>
          </a:p>
          <a:p>
            <a:r>
              <a:rPr lang="en-US" sz="1200" dirty="0"/>
              <a:t>Subcategory </a:t>
            </a:r>
            <a:r>
              <a:rPr lang="mr-IN" sz="1200" dirty="0"/>
              <a:t>–</a:t>
            </a:r>
            <a:r>
              <a:rPr lang="en-US" sz="1200" dirty="0"/>
              <a:t> </a:t>
            </a:r>
            <a:r>
              <a:rPr lang="en-US" sz="1200" b="1" dirty="0"/>
              <a:t>AWS </a:t>
            </a:r>
          </a:p>
          <a:p>
            <a:r>
              <a:rPr lang="en-US" sz="1200" dirty="0"/>
              <a:t>Watchers</a:t>
            </a:r>
            <a:r>
              <a:rPr lang="en-US" sz="1200" b="1" dirty="0"/>
              <a:t> </a:t>
            </a:r>
            <a:r>
              <a:rPr lang="mr-IN" sz="1200" b="1" dirty="0"/>
              <a:t>–</a:t>
            </a:r>
            <a:r>
              <a:rPr lang="en-US" sz="1200" b="1" dirty="0"/>
              <a:t> Sean Jacobs</a:t>
            </a:r>
          </a:p>
          <a:p>
            <a:r>
              <a:rPr lang="en-US" sz="1200" dirty="0"/>
              <a:t>Short Description </a:t>
            </a:r>
            <a:r>
              <a:rPr lang="mr-IN" sz="1200" dirty="0"/>
              <a:t>–</a:t>
            </a:r>
            <a:r>
              <a:rPr lang="en-US" sz="1200" dirty="0"/>
              <a:t> </a:t>
            </a:r>
            <a:r>
              <a:rPr lang="en-US" sz="1200" b="1" dirty="0"/>
              <a:t>Request New AWS Account</a:t>
            </a:r>
          </a:p>
          <a:p>
            <a:r>
              <a:rPr lang="en-US" sz="1200" dirty="0"/>
              <a:t>Description </a:t>
            </a:r>
            <a:r>
              <a:rPr lang="mr-IN" sz="1200" dirty="0"/>
              <a:t>–</a:t>
            </a:r>
            <a:r>
              <a:rPr lang="en-US" sz="1200" dirty="0"/>
              <a:t> </a:t>
            </a:r>
            <a:r>
              <a:rPr lang="en-US" sz="1200" b="1" dirty="0"/>
              <a:t>“This new AWS account is for &lt;</a:t>
            </a:r>
            <a:r>
              <a:rPr lang="en-US" sz="1200" b="1" dirty="0" err="1"/>
              <a:t>Your_Name</a:t>
            </a:r>
            <a:r>
              <a:rPr lang="en-US" sz="1200" b="1" dirty="0"/>
              <a:t>&gt;, &lt;Role&gt;, &lt;Region&gt; to be used for testing and learning how Splunk and AWS integrate. I will need Admin permission to my account. The Estimate Budget will be under $100 a month. The account name should be &lt;</a:t>
            </a:r>
            <a:r>
              <a:rPr lang="en-US" sz="1200" b="1" dirty="0" err="1"/>
              <a:t>Your_AD_Login</a:t>
            </a:r>
            <a:r>
              <a:rPr lang="en-US" sz="1200" b="1" dirty="0"/>
              <a:t>&gt;.” </a:t>
            </a:r>
          </a:p>
          <a:p>
            <a:endParaRPr lang="en-US" sz="1200" dirty="0"/>
          </a:p>
        </p:txBody>
      </p:sp>
    </p:spTree>
    <p:extLst>
      <p:ext uri="{BB962C8B-B14F-4D97-AF65-F5344CB8AC3E}">
        <p14:creationId xmlns:p14="http://schemas.microsoft.com/office/powerpoint/2010/main" val="207755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Transfer Existing AWS Account to Splunk</a:t>
            </a:r>
          </a:p>
        </p:txBody>
      </p:sp>
      <p:sp>
        <p:nvSpPr>
          <p:cNvPr id="6" name="Subtitle 5"/>
          <p:cNvSpPr>
            <a:spLocks noGrp="1"/>
          </p:cNvSpPr>
          <p:nvPr>
            <p:ph type="subTitle" idx="12"/>
          </p:nvPr>
        </p:nvSpPr>
        <p:spPr>
          <a:xfrm>
            <a:off x="342049" y="767581"/>
            <a:ext cx="8459905" cy="205950"/>
          </a:xfrm>
        </p:spPr>
        <p:txBody>
          <a:bodyPr/>
          <a:lstStyle/>
          <a:p>
            <a:r>
              <a:rPr lang="en-US" sz="1200" dirty="0">
                <a:hlinkClick r:id="rId3"/>
              </a:rPr>
              <a:t>https://confluence.splunk.com/display/SD/Transferring+Payment+and+Ownership+of+an+AWS+Account+to+Splunk</a:t>
            </a:r>
            <a:r>
              <a:rPr lang="en-US" sz="1200" dirty="0"/>
              <a:t> </a:t>
            </a:r>
          </a:p>
        </p:txBody>
      </p:sp>
      <p:graphicFrame>
        <p:nvGraphicFramePr>
          <p:cNvPr id="7" name="Diagram 6"/>
          <p:cNvGraphicFramePr/>
          <p:nvPr>
            <p:extLst/>
          </p:nvPr>
        </p:nvGraphicFramePr>
        <p:xfrm>
          <a:off x="1607150" y="973531"/>
          <a:ext cx="6096000" cy="1084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342047" y="1238792"/>
            <a:ext cx="807080" cy="553998"/>
          </a:xfrm>
          <a:prstGeom prst="rect">
            <a:avLst/>
          </a:prstGeom>
          <a:noFill/>
        </p:spPr>
        <p:txBody>
          <a:bodyPr wrap="none" lIns="0" tIns="0" rIns="0" bIns="0" rtlCol="0">
            <a:spAutoFit/>
          </a:bodyPr>
          <a:lstStyle/>
          <a:p>
            <a:r>
              <a:rPr lang="en-US" sz="1800" dirty="0"/>
              <a:t>Transfer </a:t>
            </a:r>
          </a:p>
          <a:p>
            <a:r>
              <a:rPr lang="en-US" sz="1800" dirty="0"/>
              <a:t>Account</a:t>
            </a:r>
          </a:p>
        </p:txBody>
      </p:sp>
      <p:sp>
        <p:nvSpPr>
          <p:cNvPr id="9" name="TextBox 8"/>
          <p:cNvSpPr txBox="1"/>
          <p:nvPr/>
        </p:nvSpPr>
        <p:spPr>
          <a:xfrm>
            <a:off x="342047" y="1937785"/>
            <a:ext cx="7895528" cy="2769989"/>
          </a:xfrm>
          <a:prstGeom prst="rect">
            <a:avLst/>
          </a:prstGeom>
          <a:noFill/>
        </p:spPr>
        <p:txBody>
          <a:bodyPr wrap="square" lIns="0" tIns="0" rIns="0" bIns="0" rtlCol="0">
            <a:spAutoFit/>
          </a:bodyPr>
          <a:lstStyle/>
          <a:p>
            <a:r>
              <a:rPr lang="en-US" sz="1200" dirty="0"/>
              <a:t>Open </a:t>
            </a:r>
            <a:r>
              <a:rPr lang="en-US" sz="1200" dirty="0">
                <a:hlinkClick r:id="rId9"/>
              </a:rPr>
              <a:t>ServiceNow</a:t>
            </a:r>
            <a:r>
              <a:rPr lang="en-US" sz="1200" dirty="0"/>
              <a:t> ticket</a:t>
            </a:r>
          </a:p>
          <a:p>
            <a:r>
              <a:rPr lang="en-US" sz="1200" i="1" dirty="0"/>
              <a:t>Report An Issue</a:t>
            </a:r>
          </a:p>
          <a:p>
            <a:r>
              <a:rPr lang="en-US" sz="1200" dirty="0"/>
              <a:t>Category </a:t>
            </a:r>
            <a:r>
              <a:rPr lang="mr-IN" sz="1200" dirty="0"/>
              <a:t>–</a:t>
            </a:r>
            <a:r>
              <a:rPr lang="en-US" sz="1200" dirty="0"/>
              <a:t> </a:t>
            </a:r>
            <a:r>
              <a:rPr lang="en-US" sz="1200" b="1" dirty="0"/>
              <a:t>Software Business Application</a:t>
            </a:r>
          </a:p>
          <a:p>
            <a:r>
              <a:rPr lang="en-US" sz="1200" dirty="0"/>
              <a:t>Subcategory </a:t>
            </a:r>
            <a:r>
              <a:rPr lang="mr-IN" sz="1200" dirty="0"/>
              <a:t>–</a:t>
            </a:r>
            <a:r>
              <a:rPr lang="en-US" sz="1200" dirty="0"/>
              <a:t> </a:t>
            </a:r>
            <a:r>
              <a:rPr lang="en-US" sz="1200" b="1" dirty="0"/>
              <a:t>AWS </a:t>
            </a:r>
          </a:p>
          <a:p>
            <a:r>
              <a:rPr lang="en-US" sz="1200" dirty="0"/>
              <a:t>Short Description </a:t>
            </a:r>
            <a:r>
              <a:rPr lang="mr-IN" sz="1200" dirty="0"/>
              <a:t>–</a:t>
            </a:r>
            <a:r>
              <a:rPr lang="en-US" sz="1200" dirty="0"/>
              <a:t> </a:t>
            </a:r>
            <a:r>
              <a:rPr lang="en-US" sz="1200" b="1" dirty="0"/>
              <a:t>Request New AWS Account</a:t>
            </a:r>
          </a:p>
          <a:p>
            <a:r>
              <a:rPr lang="en-US" sz="1200" dirty="0"/>
              <a:t>Watchers</a:t>
            </a:r>
            <a:r>
              <a:rPr lang="en-US" sz="1200" b="1" dirty="0"/>
              <a:t> </a:t>
            </a:r>
            <a:r>
              <a:rPr lang="mr-IN" sz="1200" b="1" dirty="0"/>
              <a:t>–</a:t>
            </a:r>
            <a:r>
              <a:rPr lang="en-US" sz="1200" b="1" dirty="0"/>
              <a:t> Sean Jacobs</a:t>
            </a:r>
          </a:p>
          <a:p>
            <a:r>
              <a:rPr lang="en-US" sz="1200" dirty="0"/>
              <a:t>Description </a:t>
            </a:r>
            <a:r>
              <a:rPr lang="mr-IN" sz="1200" dirty="0"/>
              <a:t>–</a:t>
            </a:r>
            <a:r>
              <a:rPr lang="en-US" sz="1200" dirty="0"/>
              <a:t> </a:t>
            </a:r>
            <a:r>
              <a:rPr lang="en-US" sz="1200" b="1" dirty="0"/>
              <a:t>“This is an AWS account transfer for &lt;</a:t>
            </a:r>
            <a:r>
              <a:rPr lang="en-US" sz="1200" b="1" dirty="0" err="1"/>
              <a:t>Your_Name</a:t>
            </a:r>
            <a:r>
              <a:rPr lang="en-US" sz="1200" b="1" dirty="0"/>
              <a:t>&gt;, &lt;Role&gt;, &lt;Region&gt; to be used for testing and learning how Splunk and AWS integrate. I will need Admin permission to my account. The Estimate Budget will be under $100 a month. The account name should be &lt;</a:t>
            </a:r>
            <a:r>
              <a:rPr lang="en-US" sz="1200" b="1" dirty="0" err="1"/>
              <a:t>Your_AD_Login</a:t>
            </a:r>
            <a:r>
              <a:rPr lang="en-US" sz="1200" b="1" dirty="0"/>
              <a:t>&gt;. I have successfully uploaded my AWS Data to the AWS Key Transfer box.” </a:t>
            </a:r>
          </a:p>
          <a:p>
            <a:r>
              <a:rPr lang="en-US" sz="1200" b="1" dirty="0"/>
              <a:t>Text File with your information below posted to this box folder: “AWS Key Transfer”</a:t>
            </a:r>
            <a:br>
              <a:rPr lang="en-US" sz="1200" b="1" dirty="0"/>
            </a:br>
            <a:r>
              <a:rPr lang="en-US" sz="1200" b="1" dirty="0"/>
              <a:t>1) Email for AWS Login &lt;</a:t>
            </a:r>
            <a:r>
              <a:rPr lang="en-US" sz="1200" b="1" dirty="0" err="1"/>
              <a:t>your_AD_user</a:t>
            </a:r>
            <a:r>
              <a:rPr lang="en-US" sz="1200" b="1" dirty="0"/>
              <a:t>&gt;@splunk.com</a:t>
            </a:r>
          </a:p>
          <a:p>
            <a:r>
              <a:rPr lang="en-US" sz="1200" b="1" dirty="0"/>
              <a:t>2) Password</a:t>
            </a:r>
          </a:p>
          <a:p>
            <a:r>
              <a:rPr lang="en-US" sz="1200" b="1" dirty="0"/>
              <a:t>3) AWS Account #</a:t>
            </a:r>
          </a:p>
          <a:p>
            <a:r>
              <a:rPr lang="en-US" sz="1200" b="1" dirty="0"/>
              <a:t>4) Disable MFA for Root Account</a:t>
            </a:r>
          </a:p>
          <a:p>
            <a:endParaRPr lang="en-US" sz="1200" dirty="0"/>
          </a:p>
        </p:txBody>
      </p:sp>
    </p:spTree>
    <p:extLst>
      <p:ext uri="{BB962C8B-B14F-4D97-AF65-F5344CB8AC3E}">
        <p14:creationId xmlns:p14="http://schemas.microsoft.com/office/powerpoint/2010/main" val="177603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42047" y="984856"/>
            <a:ext cx="8459904" cy="3467436"/>
          </a:xfrm>
        </p:spPr>
        <p:txBody>
          <a:bodyPr/>
          <a:lstStyle/>
          <a:p>
            <a:r>
              <a:rPr lang="en-US" sz="1200" b="1" dirty="0"/>
              <a:t>In the future please follow the correct procedure for opening an AWS account here: </a:t>
            </a:r>
            <a:r>
              <a:rPr lang="en-US" sz="1200" b="1" dirty="0">
                <a:hlinkClick r:id="rId3"/>
              </a:rPr>
              <a:t>Requesting AWS Accounts</a:t>
            </a:r>
            <a:endParaRPr lang="en-US" sz="1200" dirty="0"/>
          </a:p>
          <a:p>
            <a:r>
              <a:rPr lang="en-US" sz="1200" b="1" dirty="0"/>
              <a:t>Do not open AWS accounts on your own. Splunk IP may only be hosted on a Splunk managed AWS account.</a:t>
            </a:r>
          </a:p>
          <a:p>
            <a:r>
              <a:rPr lang="en-US" sz="1200" b="1" dirty="0"/>
              <a:t>OK. That being said, you have an AWS Account you need to transfer to Splunk:</a:t>
            </a:r>
          </a:p>
          <a:p>
            <a:r>
              <a:rPr lang="en-US" sz="1200" dirty="0"/>
              <a:t>Open a ticket in </a:t>
            </a:r>
            <a:r>
              <a:rPr lang="en-US" sz="1200" dirty="0">
                <a:hlinkClick r:id="rId4"/>
              </a:rPr>
              <a:t>Service Now</a:t>
            </a:r>
            <a:endParaRPr lang="en-US" sz="1200" dirty="0"/>
          </a:p>
          <a:p>
            <a:pPr lvl="1"/>
            <a:r>
              <a:rPr lang="en-US" sz="1200" dirty="0"/>
              <a:t>Short Description:</a:t>
            </a:r>
            <a:br>
              <a:rPr lang="en-US" sz="1200" dirty="0"/>
            </a:br>
            <a:endParaRPr lang="en-US" sz="1200" dirty="0"/>
          </a:p>
          <a:p>
            <a:pPr lvl="2"/>
            <a:r>
              <a:rPr lang="en-US" sz="1200" dirty="0"/>
              <a:t>Transfer AWS Account to Splunk </a:t>
            </a:r>
          </a:p>
          <a:p>
            <a:pPr lvl="1"/>
            <a:r>
              <a:rPr lang="en-US" sz="1200" dirty="0"/>
              <a:t>Details to Include:</a:t>
            </a:r>
          </a:p>
          <a:p>
            <a:pPr lvl="2"/>
            <a:r>
              <a:rPr lang="en-US" sz="1200" dirty="0"/>
              <a:t>Will this account be for a single user or a group/team?</a:t>
            </a:r>
          </a:p>
          <a:p>
            <a:pPr lvl="3"/>
            <a:r>
              <a:rPr lang="en-US" dirty="0"/>
              <a:t>List team members to have access and their access levels</a:t>
            </a:r>
          </a:p>
          <a:p>
            <a:pPr lvl="2"/>
            <a:r>
              <a:rPr lang="en-US" sz="1200" dirty="0"/>
              <a:t>Estimated Budget - </a:t>
            </a:r>
            <a:r>
              <a:rPr lang="en-US" sz="1200" dirty="0">
                <a:hlinkClick r:id="rId5"/>
              </a:rPr>
              <a:t>https://calculator.s3.amazonaws.com/index.html</a:t>
            </a:r>
            <a:endParaRPr lang="en-US" sz="1200" dirty="0"/>
          </a:p>
          <a:p>
            <a:pPr lvl="2"/>
            <a:r>
              <a:rPr lang="en-US" sz="1200" dirty="0"/>
              <a:t>Requested account name</a:t>
            </a:r>
          </a:p>
        </p:txBody>
      </p:sp>
      <p:sp>
        <p:nvSpPr>
          <p:cNvPr id="4" name="Title 3"/>
          <p:cNvSpPr>
            <a:spLocks noGrp="1"/>
          </p:cNvSpPr>
          <p:nvPr>
            <p:ph type="title"/>
          </p:nvPr>
        </p:nvSpPr>
        <p:spPr/>
        <p:txBody>
          <a:bodyPr/>
          <a:lstStyle/>
          <a:p>
            <a:r>
              <a:rPr lang="en-US" dirty="0"/>
              <a:t>Getting your AWS Account 1 of 2</a:t>
            </a:r>
          </a:p>
        </p:txBody>
      </p:sp>
      <p:sp>
        <p:nvSpPr>
          <p:cNvPr id="6" name="Subtitle 5"/>
          <p:cNvSpPr>
            <a:spLocks noGrp="1"/>
          </p:cNvSpPr>
          <p:nvPr>
            <p:ph type="subTitle" idx="12"/>
          </p:nvPr>
        </p:nvSpPr>
        <p:spPr>
          <a:xfrm>
            <a:off x="342048" y="767582"/>
            <a:ext cx="8459905" cy="205950"/>
          </a:xfrm>
        </p:spPr>
        <p:txBody>
          <a:bodyPr/>
          <a:lstStyle/>
          <a:p>
            <a:r>
              <a:rPr lang="en-US" dirty="0"/>
              <a:t>Follow these new steps for setting up your AWS account with Splunk</a:t>
            </a:r>
          </a:p>
        </p:txBody>
      </p:sp>
    </p:spTree>
    <p:extLst>
      <p:ext uri="{BB962C8B-B14F-4D97-AF65-F5344CB8AC3E}">
        <p14:creationId xmlns:p14="http://schemas.microsoft.com/office/powerpoint/2010/main" val="10052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42047" y="984856"/>
            <a:ext cx="8459904" cy="3467436"/>
          </a:xfrm>
        </p:spPr>
        <p:txBody>
          <a:bodyPr/>
          <a:lstStyle/>
          <a:p>
            <a:r>
              <a:rPr lang="en-US" sz="1200" dirty="0"/>
              <a:t>Determine what access level each user will need (for detailed level descriptions see below)</a:t>
            </a:r>
          </a:p>
          <a:p>
            <a:r>
              <a:rPr lang="en-US" sz="1200" dirty="0"/>
              <a:t>Permission Levels are Admin (access to IAM etc.), Power User (spin up EC2 and perform most AWS tasks), Billing (read only w/ visibility of costs for Accounting/Finance), or User (read only access)</a:t>
            </a:r>
          </a:p>
          <a:p>
            <a:r>
              <a:rPr lang="en-US" sz="1200" dirty="0"/>
              <a:t>Account Transfer Process:</a:t>
            </a:r>
          </a:p>
          <a:p>
            <a:pPr lvl="1"/>
            <a:r>
              <a:rPr lang="en-US" sz="1200" dirty="0"/>
              <a:t>You will need to provide your current account details. A secure folder will be shared to you in Box called </a:t>
            </a:r>
            <a:r>
              <a:rPr lang="en-US" sz="1200" i="1" dirty="0"/>
              <a:t>AWS Key Transfer.</a:t>
            </a:r>
            <a:r>
              <a:rPr lang="en-US" sz="1200" dirty="0"/>
              <a:t> You must upload a text file to the shared folder that includes:</a:t>
            </a:r>
            <a:br>
              <a:rPr lang="en-US" sz="1200" dirty="0"/>
            </a:br>
            <a:endParaRPr lang="en-US" sz="1200" dirty="0"/>
          </a:p>
          <a:p>
            <a:pPr lvl="2"/>
            <a:r>
              <a:rPr lang="en-US" sz="1200" dirty="0"/>
              <a:t>Email address used to login to the AWS account</a:t>
            </a:r>
          </a:p>
          <a:p>
            <a:pPr lvl="2"/>
            <a:r>
              <a:rPr lang="en-US" sz="1200" dirty="0"/>
              <a:t>Password</a:t>
            </a:r>
          </a:p>
          <a:p>
            <a:pPr lvl="2"/>
            <a:r>
              <a:rPr lang="en-US" sz="1200" dirty="0"/>
              <a:t>Account #</a:t>
            </a:r>
          </a:p>
          <a:p>
            <a:pPr lvl="2"/>
            <a:r>
              <a:rPr lang="en-US" sz="1200" dirty="0"/>
              <a:t>Did you enable multi-factor authentication? Are you required to enter a one time number code to login to the account? Please note in your text file if you do.</a:t>
            </a:r>
          </a:p>
          <a:p>
            <a:pPr lvl="1"/>
            <a:r>
              <a:rPr lang="en-US" sz="1200" dirty="0"/>
              <a:t>Your account will be merged with the Splunk organization account. </a:t>
            </a:r>
          </a:p>
          <a:p>
            <a:pPr lvl="1"/>
            <a:r>
              <a:rPr lang="en-US" sz="1200" dirty="0"/>
              <a:t>An </a:t>
            </a:r>
            <a:r>
              <a:rPr lang="en-US" sz="1200" dirty="0" err="1"/>
              <a:t>Okta</a:t>
            </a:r>
            <a:r>
              <a:rPr lang="en-US" sz="1200" dirty="0"/>
              <a:t> chiclet associated with the account will be added to all requested user's </a:t>
            </a:r>
            <a:r>
              <a:rPr lang="en-US" sz="1200" dirty="0">
                <a:hlinkClick r:id="rId3"/>
              </a:rPr>
              <a:t>Okta Dashboards</a:t>
            </a:r>
            <a:r>
              <a:rPr lang="en-US" sz="1200" dirty="0"/>
              <a:t>.</a:t>
            </a:r>
          </a:p>
          <a:p>
            <a:pPr lvl="1"/>
            <a:r>
              <a:rPr lang="en-US" sz="1200" dirty="0"/>
              <a:t>The root password will be reset. If you have a specific reason for root access please include those details in the ServiceNow request.  (This is the account used to access the Console.)</a:t>
            </a:r>
          </a:p>
        </p:txBody>
      </p:sp>
      <p:sp>
        <p:nvSpPr>
          <p:cNvPr id="4" name="Title 3"/>
          <p:cNvSpPr>
            <a:spLocks noGrp="1"/>
          </p:cNvSpPr>
          <p:nvPr>
            <p:ph type="title"/>
          </p:nvPr>
        </p:nvSpPr>
        <p:spPr/>
        <p:txBody>
          <a:bodyPr/>
          <a:lstStyle/>
          <a:p>
            <a:r>
              <a:rPr lang="en-US" dirty="0"/>
              <a:t>Getting your AWS Account 2 of 2</a:t>
            </a:r>
          </a:p>
        </p:txBody>
      </p:sp>
      <p:sp>
        <p:nvSpPr>
          <p:cNvPr id="6" name="Subtitle 5"/>
          <p:cNvSpPr>
            <a:spLocks noGrp="1"/>
          </p:cNvSpPr>
          <p:nvPr>
            <p:ph type="subTitle" idx="12"/>
          </p:nvPr>
        </p:nvSpPr>
        <p:spPr>
          <a:xfrm>
            <a:off x="342048" y="767581"/>
            <a:ext cx="8459905" cy="205950"/>
          </a:xfrm>
        </p:spPr>
        <p:txBody>
          <a:bodyPr/>
          <a:lstStyle/>
          <a:p>
            <a:r>
              <a:rPr lang="en-US" dirty="0"/>
              <a:t>Follow these new steps for setting up your AWS account with Splunk</a:t>
            </a:r>
          </a:p>
          <a:p>
            <a:endParaRPr lang="en-US" dirty="0"/>
          </a:p>
        </p:txBody>
      </p:sp>
    </p:spTree>
    <p:extLst>
      <p:ext uri="{BB962C8B-B14F-4D97-AF65-F5344CB8AC3E}">
        <p14:creationId xmlns:p14="http://schemas.microsoft.com/office/powerpoint/2010/main" val="211839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Signing up for Amazon Partner Network (APN)</a:t>
            </a:r>
          </a:p>
        </p:txBody>
      </p:sp>
    </p:spTree>
    <p:extLst>
      <p:ext uri="{BB962C8B-B14F-4D97-AF65-F5344CB8AC3E}">
        <p14:creationId xmlns:p14="http://schemas.microsoft.com/office/powerpoint/2010/main" val="152483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274</TotalTime>
  <Words>1128</Words>
  <Application>Microsoft Macintosh PowerPoint</Application>
  <PresentationFormat>On-screen Show (16:9)</PresentationFormat>
  <Paragraphs>146</Paragraphs>
  <Slides>14</Slides>
  <Notes>10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ＭＳ Ｐゴシック</vt:lpstr>
      <vt:lpstr>.LucidaGrandeUI</vt:lpstr>
      <vt:lpstr>Arial</vt:lpstr>
      <vt:lpstr>Calibri</vt:lpstr>
      <vt:lpstr>Lucida Grande</vt:lpstr>
      <vt:lpstr>Wingdings 3</vt:lpstr>
      <vt:lpstr>Splunk2017</vt:lpstr>
      <vt:lpstr>Cooking with AWS and Splunk</vt:lpstr>
      <vt:lpstr>Cooking Class Overview</vt:lpstr>
      <vt:lpstr>Purpose</vt:lpstr>
      <vt:lpstr>Getting an AWS Account</vt:lpstr>
      <vt:lpstr>New AWS Account Request</vt:lpstr>
      <vt:lpstr>Transfer Existing AWS Account to Splunk</vt:lpstr>
      <vt:lpstr>Getting your AWS Account 1 of 2</vt:lpstr>
      <vt:lpstr>Getting your AWS Account 2 of 2</vt:lpstr>
      <vt:lpstr>Signing up for Amazon Partner Network (APN)</vt:lpstr>
      <vt:lpstr>Step 2 – Sign up for the Partner Portal</vt:lpstr>
      <vt:lpstr>Optionally setting up GovCloud AWS Account</vt:lpstr>
      <vt:lpstr>Optional - GovCloud</vt:lpstr>
      <vt:lpstr>Sign up for GovCloud</vt:lpstr>
      <vt:lpstr>Continue to Module 1: Getting Started with AWS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Fathy Elsherif</cp:lastModifiedBy>
  <cp:revision>28</cp:revision>
  <dcterms:created xsi:type="dcterms:W3CDTF">2017-04-27T19:27:17Z</dcterms:created>
  <dcterms:modified xsi:type="dcterms:W3CDTF">2018-10-15T02:09:06Z</dcterms:modified>
</cp:coreProperties>
</file>